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91" r:id="rId4"/>
    <p:sldId id="293" r:id="rId5"/>
    <p:sldId id="292" r:id="rId6"/>
    <p:sldId id="288" r:id="rId7"/>
    <p:sldId id="289" r:id="rId8"/>
    <p:sldId id="296" r:id="rId9"/>
    <p:sldId id="290" r:id="rId10"/>
    <p:sldId id="259" r:id="rId11"/>
    <p:sldId id="258" r:id="rId12"/>
    <p:sldId id="295" r:id="rId13"/>
    <p:sldId id="301" r:id="rId14"/>
    <p:sldId id="302" r:id="rId15"/>
    <p:sldId id="303" r:id="rId16"/>
    <p:sldId id="298" r:id="rId17"/>
    <p:sldId id="299" r:id="rId18"/>
    <p:sldId id="297" r:id="rId19"/>
    <p:sldId id="300" r:id="rId20"/>
    <p:sldId id="285" r:id="rId21"/>
    <p:sldId id="286" r:id="rId22"/>
    <p:sldId id="284" r:id="rId23"/>
    <p:sldId id="294" r:id="rId24"/>
    <p:sldId id="282" r:id="rId25"/>
    <p:sldId id="310" r:id="rId26"/>
    <p:sldId id="305" r:id="rId27"/>
    <p:sldId id="306" r:id="rId28"/>
    <p:sldId id="311" r:id="rId29"/>
    <p:sldId id="309" r:id="rId30"/>
    <p:sldId id="308" r:id="rId31"/>
    <p:sldId id="30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000AE6-45D5-4605-9457-241D8D4E2A2E}">
          <p14:sldIdLst>
            <p14:sldId id="256"/>
            <p14:sldId id="257"/>
          </p14:sldIdLst>
        </p14:section>
        <p14:section name="Reset Password" id="{12904D0E-0E10-4864-81EB-94B635CD4AE9}">
          <p14:sldIdLst>
            <p14:sldId id="291"/>
            <p14:sldId id="293"/>
            <p14:sldId id="292"/>
          </p14:sldIdLst>
        </p14:section>
        <p14:section name="Sign Up" id="{546A8AA5-2D41-4B8C-B946-85ECD9CFC39A}">
          <p14:sldIdLst>
            <p14:sldId id="288"/>
            <p14:sldId id="289"/>
            <p14:sldId id="296"/>
            <p14:sldId id="290"/>
            <p14:sldId id="259"/>
          </p14:sldIdLst>
        </p14:section>
        <p14:section name="Account Menu" id="{6B4B2B7B-6143-421D-AE78-9E116FD6C071}">
          <p14:sldIdLst>
            <p14:sldId id="258"/>
            <p14:sldId id="295"/>
          </p14:sldIdLst>
        </p14:section>
        <p14:section name="Account Details" id="{865600DF-6600-4484-86EB-6986D9853A60}">
          <p14:sldIdLst>
            <p14:sldId id="301"/>
            <p14:sldId id="302"/>
            <p14:sldId id="303"/>
          </p14:sldIdLst>
        </p14:section>
        <p14:section name="Change Password" id="{CC1CBCD9-4B7F-41F8-8F26-1F35FAF0E36D}">
          <p14:sldIdLst>
            <p14:sldId id="298"/>
            <p14:sldId id="299"/>
            <p14:sldId id="297"/>
            <p14:sldId id="300"/>
          </p14:sldIdLst>
        </p14:section>
        <p14:section name="Terms n Conditions" id="{1F77BC2C-07E7-4014-BC8F-27E69CF78C37}">
          <p14:sldIdLst>
            <p14:sldId id="285"/>
            <p14:sldId id="286"/>
            <p14:sldId id="284"/>
          </p14:sldIdLst>
        </p14:section>
        <p14:section name="Admin" id="{2E42A167-3AB6-4938-A608-172BFC01DD51}">
          <p14:sldIdLst>
            <p14:sldId id="294"/>
            <p14:sldId id="282"/>
            <p14:sldId id="310"/>
            <p14:sldId id="305"/>
            <p14:sldId id="306"/>
            <p14:sldId id="311"/>
            <p14:sldId id="309"/>
            <p14:sldId id="30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FD5EA"/>
    <a:srgbClr val="DA0000"/>
    <a:srgbClr val="A4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94660"/>
  </p:normalViewPr>
  <p:slideViewPr>
    <p:cSldViewPr snapToGrid="0">
      <p:cViewPr varScale="1">
        <p:scale>
          <a:sx n="63" d="100"/>
          <a:sy n="63" d="100"/>
        </p:scale>
        <p:origin x="9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Popular</a:t>
            </a:r>
            <a:r>
              <a:rPr lang="en-US" baseline="0" dirty="0"/>
              <a:t> Car Brands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BA-4D4F-BFE6-26C8319385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BA-4D4F-BFE6-26C8319385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BA-4D4F-BFE6-26C8319385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BA-4D4F-BFE6-26C8319385D6}"/>
              </c:ext>
            </c:extLst>
          </c:dPt>
          <c:dPt>
            <c:idx val="4"/>
            <c:bubble3D val="0"/>
            <c:spPr>
              <a:solidFill>
                <a:srgbClr val="1ABC9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8BA-4D4F-BFE6-26C8319385D6}"/>
              </c:ext>
            </c:extLst>
          </c:dPt>
          <c:cat>
            <c:strRef>
              <c:f>Sheet1!$A$2:$A$6</c:f>
              <c:strCache>
                <c:ptCount val="5"/>
                <c:pt idx="0">
                  <c:v>Mercedes Benz</c:v>
                </c:pt>
                <c:pt idx="1">
                  <c:v>BMW</c:v>
                </c:pt>
                <c:pt idx="2">
                  <c:v>Audi</c:v>
                </c:pt>
                <c:pt idx="3">
                  <c:v>Ford</c:v>
                </c:pt>
                <c:pt idx="4">
                  <c:v>Honda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</c:v>
                </c:pt>
                <c:pt idx="1">
                  <c:v>1.4</c:v>
                </c:pt>
                <c:pt idx="2">
                  <c:v>1.6</c:v>
                </c:pt>
                <c:pt idx="3">
                  <c:v>1.8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8BA-4D4F-BFE6-26C8319385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Weekly Earning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4.5999999999999996</c:v>
                </c:pt>
                <c:pt idx="1">
                  <c:v>2.5</c:v>
                </c:pt>
                <c:pt idx="2">
                  <c:v>3.5</c:v>
                </c:pt>
                <c:pt idx="3">
                  <c:v>3.2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8-48E8-8836-A3B180D24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447503"/>
        <c:axId val="1314444175"/>
      </c:barChart>
      <c:catAx>
        <c:axId val="1314447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444175"/>
        <c:crosses val="autoZero"/>
        <c:auto val="1"/>
        <c:lblAlgn val="ctr"/>
        <c:lblOffset val="100"/>
        <c:noMultiLvlLbl val="0"/>
      </c:catAx>
      <c:valAx>
        <c:axId val="131444417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444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Popular</a:t>
            </a:r>
            <a:r>
              <a:rPr lang="en-US" baseline="0" dirty="0"/>
              <a:t> Car Brands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BB-41B4-A96B-9CB64C8F45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BB-41B4-A96B-9CB64C8F4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BB-41B4-A96B-9CB64C8F45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BB-41B4-A96B-9CB64C8F4548}"/>
              </c:ext>
            </c:extLst>
          </c:dPt>
          <c:dPt>
            <c:idx val="4"/>
            <c:bubble3D val="0"/>
            <c:spPr>
              <a:solidFill>
                <a:srgbClr val="1ABC9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BB-41B4-A96B-9CB64C8F4548}"/>
              </c:ext>
            </c:extLst>
          </c:dPt>
          <c:cat>
            <c:strRef>
              <c:f>Sheet1!$A$2:$A$6</c:f>
              <c:strCache>
                <c:ptCount val="5"/>
                <c:pt idx="0">
                  <c:v>Mercedes Benz</c:v>
                </c:pt>
                <c:pt idx="1">
                  <c:v>BMW</c:v>
                </c:pt>
                <c:pt idx="2">
                  <c:v>Audi</c:v>
                </c:pt>
                <c:pt idx="3">
                  <c:v>Ford</c:v>
                </c:pt>
                <c:pt idx="4">
                  <c:v>Honda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</c:v>
                </c:pt>
                <c:pt idx="1">
                  <c:v>1.4</c:v>
                </c:pt>
                <c:pt idx="2">
                  <c:v>1.6</c:v>
                </c:pt>
                <c:pt idx="3">
                  <c:v>1.8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BBB-41B4-A96B-9CB64C8F4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Weekly Earning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4.5999999999999996</c:v>
                </c:pt>
                <c:pt idx="1">
                  <c:v>2.5</c:v>
                </c:pt>
                <c:pt idx="2">
                  <c:v>3.5</c:v>
                </c:pt>
                <c:pt idx="3">
                  <c:v>3.2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1-4C81-B24F-7925AF4A83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447503"/>
        <c:axId val="1314444175"/>
      </c:barChart>
      <c:catAx>
        <c:axId val="1314447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444175"/>
        <c:crosses val="autoZero"/>
        <c:auto val="1"/>
        <c:lblAlgn val="ctr"/>
        <c:lblOffset val="100"/>
        <c:noMultiLvlLbl val="0"/>
      </c:catAx>
      <c:valAx>
        <c:axId val="131444417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444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Popular</a:t>
            </a:r>
            <a:r>
              <a:rPr lang="en-US" baseline="0" dirty="0"/>
              <a:t> Car Brands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51-4DC8-8156-FCA2C22156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51-4DC8-8156-FCA2C22156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51-4DC8-8156-FCA2C22156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151-4DC8-8156-FCA2C221564A}"/>
              </c:ext>
            </c:extLst>
          </c:dPt>
          <c:dPt>
            <c:idx val="4"/>
            <c:bubble3D val="0"/>
            <c:spPr>
              <a:solidFill>
                <a:srgbClr val="1ABC9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151-4DC8-8156-FCA2C221564A}"/>
              </c:ext>
            </c:extLst>
          </c:dPt>
          <c:cat>
            <c:strRef>
              <c:f>Sheet1!$A$2:$A$6</c:f>
              <c:strCache>
                <c:ptCount val="5"/>
                <c:pt idx="0">
                  <c:v>Mercedes Benz</c:v>
                </c:pt>
                <c:pt idx="1">
                  <c:v>BMW</c:v>
                </c:pt>
                <c:pt idx="2">
                  <c:v>Audi</c:v>
                </c:pt>
                <c:pt idx="3">
                  <c:v>Ford</c:v>
                </c:pt>
                <c:pt idx="4">
                  <c:v>Honda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</c:v>
                </c:pt>
                <c:pt idx="1">
                  <c:v>1.4</c:v>
                </c:pt>
                <c:pt idx="2">
                  <c:v>1.6</c:v>
                </c:pt>
                <c:pt idx="3">
                  <c:v>1.8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151-4DC8-8156-FCA2C2215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Weekly Earning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4.5999999999999996</c:v>
                </c:pt>
                <c:pt idx="1">
                  <c:v>2.5</c:v>
                </c:pt>
                <c:pt idx="2">
                  <c:v>3.5</c:v>
                </c:pt>
                <c:pt idx="3">
                  <c:v>3.2</c:v>
                </c:pt>
                <c:pt idx="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2D-4A03-8E18-A2F12C5356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447503"/>
        <c:axId val="1314444175"/>
      </c:barChart>
      <c:catAx>
        <c:axId val="1314447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444175"/>
        <c:crosses val="autoZero"/>
        <c:auto val="1"/>
        <c:lblAlgn val="ctr"/>
        <c:lblOffset val="100"/>
        <c:noMultiLvlLbl val="0"/>
      </c:catAx>
      <c:valAx>
        <c:axId val="131444417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4447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HOURS</a:t>
            </a:r>
            <a:r>
              <a:rPr lang="en-SG" baseline="0" dirty="0"/>
              <a:t> ACTIVE</a:t>
            </a:r>
            <a:endParaRPr lang="en-S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25E-2"/>
          <c:y val="0.18149758972086674"/>
          <c:w val="0.96562499999999996"/>
          <c:h val="0.768725223380584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Kenny Goh</c:v>
                </c:pt>
                <c:pt idx="1">
                  <c:v>Joshua Beng</c:v>
                </c:pt>
                <c:pt idx="2">
                  <c:v>Amy Ang</c:v>
                </c:pt>
                <c:pt idx="3">
                  <c:v>Benny Bong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54B3-4C2F-BDCA-9798A00E22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Kenny Goh</c:v>
                </c:pt>
                <c:pt idx="1">
                  <c:v>Joshua Beng</c:v>
                </c:pt>
                <c:pt idx="2">
                  <c:v>Amy Ang</c:v>
                </c:pt>
                <c:pt idx="3">
                  <c:v>Benny Bong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18</c:v>
                </c:pt>
                <c:pt idx="2">
                  <c:v>27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B3-4C2F-BDCA-9798A00E22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Kenny Goh</c:v>
                </c:pt>
                <c:pt idx="1">
                  <c:v>Joshua Beng</c:v>
                </c:pt>
                <c:pt idx="2">
                  <c:v>Amy Ang</c:v>
                </c:pt>
                <c:pt idx="3">
                  <c:v>Benny Bong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4B3-4C2F-BDCA-9798A00E22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00598352"/>
        <c:axId val="1000596272"/>
      </c:barChart>
      <c:catAx>
        <c:axId val="1000598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596272"/>
        <c:crosses val="autoZero"/>
        <c:auto val="1"/>
        <c:lblAlgn val="ctr"/>
        <c:lblOffset val="100"/>
        <c:noMultiLvlLbl val="0"/>
      </c:catAx>
      <c:valAx>
        <c:axId val="1000596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059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963E-B44B-4AAD-8819-CDDC15D7E4F2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6DD83-90FB-4E42-A1A8-53C32E28AB3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291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412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53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3646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11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3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47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263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660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5545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5133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46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6117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163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814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885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112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476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519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080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718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48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Standardized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6DD83-90FB-4E42-A1A8-53C32E28AB3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47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17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709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76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93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941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480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662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670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040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449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984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73A-308F-44EA-843E-4A1EECB79EBB}" type="datetimeFigureOut">
              <a:rPr lang="en-SG" smtClean="0"/>
              <a:t>12/12/2021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FF68B-6D47-4D37-9DC9-AD367C300A6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3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itt-forand.com/team-players-2/person-icon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hyperlink" Target="https://unitedhomeins.com/now-offering-a-1-year-term-on-auto-policies/car-ic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4.png"/><Relationship Id="rId5" Type="http://schemas.openxmlformats.org/officeDocument/2006/relationships/slide" Target="slide1.xml"/><Relationship Id="rId10" Type="http://schemas.openxmlformats.org/officeDocument/2006/relationships/hyperlink" Target="https://graphiccave.com/project/shopping-cart-icon-vector-and-png-free-download/" TargetMode="External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6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2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6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7.png"/><Relationship Id="rId7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slide" Target="slide11.xml"/><Relationship Id="rId4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9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6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3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2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image" Target="../media/image14.png"/><Relationship Id="rId5" Type="http://schemas.openxmlformats.org/officeDocument/2006/relationships/slide" Target="slide26.xml"/><Relationship Id="rId10" Type="http://schemas.openxmlformats.org/officeDocument/2006/relationships/image" Target="../media/image13.png"/><Relationship Id="rId4" Type="http://schemas.openxmlformats.org/officeDocument/2006/relationships/slide" Target="slide24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14.png"/><Relationship Id="rId5" Type="http://schemas.openxmlformats.org/officeDocument/2006/relationships/slide" Target="slide26.xml"/><Relationship Id="rId10" Type="http://schemas.openxmlformats.org/officeDocument/2006/relationships/image" Target="../media/image13.png"/><Relationship Id="rId4" Type="http://schemas.openxmlformats.org/officeDocument/2006/relationships/slide" Target="slide24.xml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slide" Target="slide25.xml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image" Target="../media/image13.png"/><Relationship Id="rId5" Type="http://schemas.openxmlformats.org/officeDocument/2006/relationships/slide" Target="slide27.xml"/><Relationship Id="rId10" Type="http://schemas.openxmlformats.org/officeDocument/2006/relationships/image" Target="../media/image12.png"/><Relationship Id="rId4" Type="http://schemas.openxmlformats.org/officeDocument/2006/relationships/slide" Target="slide24.xml"/><Relationship Id="rId9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slide" Target="slide28.xml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slide" Target="slide25.xml"/><Relationship Id="rId12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image" Target="../media/image18.jpeg"/><Relationship Id="rId5" Type="http://schemas.openxmlformats.org/officeDocument/2006/relationships/slide" Target="slide27.xml"/><Relationship Id="rId10" Type="http://schemas.openxmlformats.org/officeDocument/2006/relationships/image" Target="../media/image17.jpeg"/><Relationship Id="rId4" Type="http://schemas.openxmlformats.org/officeDocument/2006/relationships/slide" Target="slide24.xml"/><Relationship Id="rId9" Type="http://schemas.openxmlformats.org/officeDocument/2006/relationships/image" Target="../media/image16.jpeg"/><Relationship Id="rId14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slide" Target="slide31.xml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image" Target="../media/image17.jpeg"/><Relationship Id="rId5" Type="http://schemas.openxmlformats.org/officeDocument/2006/relationships/slide" Target="slide24.xml"/><Relationship Id="rId15" Type="http://schemas.openxmlformats.org/officeDocument/2006/relationships/slide" Target="slide30.xml"/><Relationship Id="rId10" Type="http://schemas.openxmlformats.org/officeDocument/2006/relationships/image" Target="../media/image16.jpeg"/><Relationship Id="rId4" Type="http://schemas.openxmlformats.org/officeDocument/2006/relationships/hyperlink" Target="https://unitedhomeins.com/now-offering-a-1-year-term-on-auto-policies/car-icon/" TargetMode="External"/><Relationship Id="rId9" Type="http://schemas.openxmlformats.org/officeDocument/2006/relationships/image" Target="../media/image15.jpeg"/><Relationship Id="rId1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image" Target="../media/image18.jpeg"/><Relationship Id="rId5" Type="http://schemas.openxmlformats.org/officeDocument/2006/relationships/slide" Target="slide27.xml"/><Relationship Id="rId10" Type="http://schemas.openxmlformats.org/officeDocument/2006/relationships/image" Target="../media/image17.jpeg"/><Relationship Id="rId4" Type="http://schemas.openxmlformats.org/officeDocument/2006/relationships/slide" Target="slide24.xml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2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hyperlink" Target="https://unitedhomeins.com/now-offering-a-1-year-term-on-auto-policies/car-icon/" TargetMode="External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17" Type="http://schemas.openxmlformats.org/officeDocument/2006/relationships/slide" Target="slide9.xml"/><Relationship Id="rId2" Type="http://schemas.openxmlformats.org/officeDocument/2006/relationships/notesSlide" Target="../notesSlides/notesSlide7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2.xml"/><Relationship Id="rId3" Type="http://schemas.openxmlformats.org/officeDocument/2006/relationships/image" Target="../media/image1.png"/><Relationship Id="rId7" Type="http://schemas.openxmlformats.org/officeDocument/2006/relationships/hyperlink" Target="https://devitt-forand.com/team-players-2/person-icon/" TargetMode="Externa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6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unitedhomeins.com/now-offering-a-1-year-term-on-auto-policies/car-icon/" TargetMode="External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hyperlink" Target="https://graphiccave.com/project/shopping-cart-icon-vector-and-png-free-download/" TargetMode="External"/><Relationship Id="rId14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3859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84702" y="19565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1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70137" y="1452179"/>
            <a:ext cx="3586618" cy="466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7053278" y="3708972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6096000" y="3097175"/>
            <a:ext cx="35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Already have account?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722529" y="1516728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Sign 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32525" y="329679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2816530" y="37444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4586798" y="564330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59058-66F4-4002-B7E8-EE988563DBD9}"/>
              </a:ext>
            </a:extLst>
          </p:cNvPr>
          <p:cNvSpPr txBox="1"/>
          <p:nvPr/>
        </p:nvSpPr>
        <p:spPr>
          <a:xfrm>
            <a:off x="2832525" y="417655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79D67-7B6B-4AFB-9F1D-17AAED5E096B}"/>
              </a:ext>
            </a:extLst>
          </p:cNvPr>
          <p:cNvSpPr txBox="1"/>
          <p:nvPr/>
        </p:nvSpPr>
        <p:spPr>
          <a:xfrm>
            <a:off x="2832525" y="233951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First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80DF42-EB20-4D9F-8486-E9E645067294}"/>
              </a:ext>
            </a:extLst>
          </p:cNvPr>
          <p:cNvSpPr txBox="1"/>
          <p:nvPr/>
        </p:nvSpPr>
        <p:spPr>
          <a:xfrm>
            <a:off x="4467161" y="233716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Last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C1282-64EE-46A5-8446-A86C499CB814}"/>
              </a:ext>
            </a:extLst>
          </p:cNvPr>
          <p:cNvSpPr txBox="1"/>
          <p:nvPr/>
        </p:nvSpPr>
        <p:spPr>
          <a:xfrm>
            <a:off x="2773367" y="3718253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BE3A-DEA1-42CF-8076-A02F20AE880F}"/>
              </a:ext>
            </a:extLst>
          </p:cNvPr>
          <p:cNvSpPr txBox="1"/>
          <p:nvPr/>
        </p:nvSpPr>
        <p:spPr>
          <a:xfrm>
            <a:off x="2773367" y="330673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B95FE-5F46-4FC5-B29E-F2BB81AF95E8}"/>
              </a:ext>
            </a:extLst>
          </p:cNvPr>
          <p:cNvSpPr txBox="1"/>
          <p:nvPr/>
        </p:nvSpPr>
        <p:spPr>
          <a:xfrm>
            <a:off x="2764931" y="417655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33985-ACB2-49C9-9546-672DA9900BEF}"/>
              </a:ext>
            </a:extLst>
          </p:cNvPr>
          <p:cNvSpPr txBox="1"/>
          <p:nvPr/>
        </p:nvSpPr>
        <p:spPr>
          <a:xfrm>
            <a:off x="2777735" y="2329229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170FE-E22B-437C-A447-343F714AD47F}"/>
              </a:ext>
            </a:extLst>
          </p:cNvPr>
          <p:cNvSpPr txBox="1"/>
          <p:nvPr/>
        </p:nvSpPr>
        <p:spPr>
          <a:xfrm>
            <a:off x="4433926" y="2309408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34EAB-6463-4C3E-9E59-1531C6F6B376}"/>
              </a:ext>
            </a:extLst>
          </p:cNvPr>
          <p:cNvSpPr txBox="1"/>
          <p:nvPr/>
        </p:nvSpPr>
        <p:spPr>
          <a:xfrm>
            <a:off x="2801128" y="5339648"/>
            <a:ext cx="224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By signing up, you agree with our </a:t>
            </a:r>
            <a:r>
              <a:rPr lang="en-SG" sz="1200" dirty="0">
                <a:hlinkClick r:id="rId14" action="ppaction://hlinksldjump"/>
              </a:rPr>
              <a:t>Terms and Conditions</a:t>
            </a:r>
            <a:endParaRPr lang="en-SG" sz="1200" dirty="0"/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893BCD87-FEDC-4347-95DC-8D73B28A9DC0}"/>
              </a:ext>
            </a:extLst>
          </p:cNvPr>
          <p:cNvSpPr txBox="1"/>
          <p:nvPr/>
        </p:nvSpPr>
        <p:spPr>
          <a:xfrm>
            <a:off x="9201396" y="150133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45F5-0926-4265-9B13-5BD57529FBD0}"/>
              </a:ext>
            </a:extLst>
          </p:cNvPr>
          <p:cNvSpPr txBox="1"/>
          <p:nvPr/>
        </p:nvSpPr>
        <p:spPr>
          <a:xfrm>
            <a:off x="2786631" y="4722335"/>
            <a:ext cx="294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Do you have a registered car in Singapore?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E7FDE-48E1-4E3D-A57F-620B2486E266}"/>
              </a:ext>
            </a:extLst>
          </p:cNvPr>
          <p:cNvSpPr txBox="1"/>
          <p:nvPr/>
        </p:nvSpPr>
        <p:spPr>
          <a:xfrm>
            <a:off x="2762252" y="4977447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BCBC07-3CA6-4BED-B865-855A5BC91FCE}"/>
              </a:ext>
            </a:extLst>
          </p:cNvPr>
          <p:cNvSpPr/>
          <p:nvPr/>
        </p:nvSpPr>
        <p:spPr>
          <a:xfrm>
            <a:off x="5608626" y="4773798"/>
            <a:ext cx="193040" cy="1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1123C-7E6D-485C-822A-1874276C270E}"/>
              </a:ext>
            </a:extLst>
          </p:cNvPr>
          <p:cNvSpPr txBox="1"/>
          <p:nvPr/>
        </p:nvSpPr>
        <p:spPr>
          <a:xfrm>
            <a:off x="2869343" y="49911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Licence Plate</a:t>
            </a:r>
          </a:p>
        </p:txBody>
      </p:sp>
      <p:pic>
        <p:nvPicPr>
          <p:cNvPr id="51" name="Picture 2">
            <a:hlinkClick r:id="rId15" action="ppaction://hlinksldjump"/>
            <a:extLst>
              <a:ext uri="{FF2B5EF4-FFF2-40B4-BE49-F238E27FC236}">
                <a16:creationId xmlns:a16="http://schemas.microsoft.com/office/drawing/2014/main" id="{9F7153EB-9DD1-47A1-ADB3-00045722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890" y="4711462"/>
            <a:ext cx="28384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32FF9A-7BC3-4DE5-93CA-3A043A8E3EBC}"/>
              </a:ext>
            </a:extLst>
          </p:cNvPr>
          <p:cNvSpPr txBox="1"/>
          <p:nvPr/>
        </p:nvSpPr>
        <p:spPr>
          <a:xfrm>
            <a:off x="2822753" y="283278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Preferred Title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B436-B580-459D-A2F7-2AA9F00A7299}"/>
              </a:ext>
            </a:extLst>
          </p:cNvPr>
          <p:cNvSpPr txBox="1"/>
          <p:nvPr/>
        </p:nvSpPr>
        <p:spPr>
          <a:xfrm>
            <a:off x="3992880" y="2791921"/>
            <a:ext cx="441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/>
              <a:t>Mr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5233D-5005-44E8-A5BB-1272262BE1CA}"/>
              </a:ext>
            </a:extLst>
          </p:cNvPr>
          <p:cNvSpPr/>
          <p:nvPr/>
        </p:nvSpPr>
        <p:spPr>
          <a:xfrm>
            <a:off x="3960934" y="2845476"/>
            <a:ext cx="708015" cy="22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FD176-F88E-439A-850F-1424395372AD}"/>
              </a:ext>
            </a:extLst>
          </p:cNvPr>
          <p:cNvSpPr txBox="1"/>
          <p:nvPr/>
        </p:nvSpPr>
        <p:spPr>
          <a:xfrm rot="10800000">
            <a:off x="4185814" y="2744677"/>
            <a:ext cx="5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10786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248456" y="193195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3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248456" y="193195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9C1C6A-2ABE-4146-8271-0334B6D606C5}"/>
              </a:ext>
            </a:extLst>
          </p:cNvPr>
          <p:cNvSpPr/>
          <p:nvPr/>
        </p:nvSpPr>
        <p:spPr>
          <a:xfrm>
            <a:off x="9018934" y="822960"/>
            <a:ext cx="3000106" cy="1767840"/>
          </a:xfrm>
          <a:prstGeom prst="roundRect">
            <a:avLst>
              <a:gd name="adj" fmla="val 9736"/>
            </a:avLst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6EE215-FE6B-4C07-B026-9B8214250E54}"/>
              </a:ext>
            </a:extLst>
          </p:cNvPr>
          <p:cNvCxnSpPr>
            <a:cxnSpLocks/>
          </p:cNvCxnSpPr>
          <p:nvPr/>
        </p:nvCxnSpPr>
        <p:spPr>
          <a:xfrm>
            <a:off x="9289602" y="1320800"/>
            <a:ext cx="24827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12" action="ppaction://hlinksldjump"/>
            <a:extLst>
              <a:ext uri="{FF2B5EF4-FFF2-40B4-BE49-F238E27FC236}">
                <a16:creationId xmlns:a16="http://schemas.microsoft.com/office/drawing/2014/main" id="{FEA153CE-F877-471A-AFC5-6A2E99349198}"/>
              </a:ext>
            </a:extLst>
          </p:cNvPr>
          <p:cNvSpPr txBox="1"/>
          <p:nvPr/>
        </p:nvSpPr>
        <p:spPr>
          <a:xfrm>
            <a:off x="9248456" y="924561"/>
            <a:ext cx="25239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/>
                </a:solidFill>
              </a:rPr>
              <a:t>Account Details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AE583C-4E4C-4630-A8D8-36C569D44016}"/>
              </a:ext>
            </a:extLst>
          </p:cNvPr>
          <p:cNvSpPr txBox="1"/>
          <p:nvPr/>
        </p:nvSpPr>
        <p:spPr>
          <a:xfrm>
            <a:off x="9248455" y="1373386"/>
            <a:ext cx="2523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/>
                </a:solidFill>
              </a:rPr>
              <a:t>My Orders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4E9CAC-7849-4713-A90D-5EEA4901B3AA}"/>
              </a:ext>
            </a:extLst>
          </p:cNvPr>
          <p:cNvCxnSpPr>
            <a:cxnSpLocks/>
          </p:cNvCxnSpPr>
          <p:nvPr/>
        </p:nvCxnSpPr>
        <p:spPr>
          <a:xfrm>
            <a:off x="9289601" y="1739419"/>
            <a:ext cx="24827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612F03-D28B-433D-BF22-22AE858E080E}"/>
              </a:ext>
            </a:extLst>
          </p:cNvPr>
          <p:cNvCxnSpPr>
            <a:cxnSpLocks/>
          </p:cNvCxnSpPr>
          <p:nvPr/>
        </p:nvCxnSpPr>
        <p:spPr>
          <a:xfrm>
            <a:off x="9289601" y="2113280"/>
            <a:ext cx="24827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hlinkClick r:id="rId13" action="ppaction://hlinksldjump"/>
            <a:extLst>
              <a:ext uri="{FF2B5EF4-FFF2-40B4-BE49-F238E27FC236}">
                <a16:creationId xmlns:a16="http://schemas.microsoft.com/office/drawing/2014/main" id="{B70D6DF0-0D51-4024-A18C-98E7D554BC37}"/>
              </a:ext>
            </a:extLst>
          </p:cNvPr>
          <p:cNvSpPr txBox="1"/>
          <p:nvPr/>
        </p:nvSpPr>
        <p:spPr>
          <a:xfrm>
            <a:off x="9257029" y="1782288"/>
            <a:ext cx="2523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/>
                </a:solidFill>
              </a:rPr>
              <a:t>Change Password</a:t>
            </a:r>
          </a:p>
        </p:txBody>
      </p:sp>
      <p:sp>
        <p:nvSpPr>
          <p:cNvPr id="24" name="TextBox 23">
            <a:hlinkClick r:id="rId14" action="ppaction://hlinksldjump"/>
            <a:extLst>
              <a:ext uri="{FF2B5EF4-FFF2-40B4-BE49-F238E27FC236}">
                <a16:creationId xmlns:a16="http://schemas.microsoft.com/office/drawing/2014/main" id="{2573B995-0A18-4856-9388-A5BC91A74CAE}"/>
              </a:ext>
            </a:extLst>
          </p:cNvPr>
          <p:cNvSpPr txBox="1"/>
          <p:nvPr/>
        </p:nvSpPr>
        <p:spPr>
          <a:xfrm>
            <a:off x="9257029" y="2164427"/>
            <a:ext cx="2523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0471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850299"/>
            <a:ext cx="915924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850299"/>
            <a:ext cx="161176" cy="6007700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842135-79EE-4191-807D-E3CD4BE63F31}"/>
              </a:ext>
            </a:extLst>
          </p:cNvPr>
          <p:cNvSpPr txBox="1"/>
          <p:nvPr/>
        </p:nvSpPr>
        <p:spPr>
          <a:xfrm>
            <a:off x="3241040" y="152400"/>
            <a:ext cx="322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>
                <a:solidFill>
                  <a:schemeClr val="bg1"/>
                </a:solidFill>
              </a:rPr>
              <a:t>My Account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38B20-52EB-4116-BEE6-B76023A3F7BB}"/>
              </a:ext>
            </a:extLst>
          </p:cNvPr>
          <p:cNvSpPr/>
          <p:nvPr/>
        </p:nvSpPr>
        <p:spPr>
          <a:xfrm>
            <a:off x="3556000" y="1269999"/>
            <a:ext cx="7955280" cy="532383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5DD3A521-EE5B-4FFA-AB51-93FFD2DC22CB}"/>
              </a:ext>
            </a:extLst>
          </p:cNvPr>
          <p:cNvSpPr/>
          <p:nvPr/>
        </p:nvSpPr>
        <p:spPr>
          <a:xfrm>
            <a:off x="3552304" y="1270000"/>
            <a:ext cx="7955280" cy="1469177"/>
          </a:xfrm>
          <a:prstGeom prst="round2SameRect">
            <a:avLst>
              <a:gd name="adj1" fmla="val 44370"/>
              <a:gd name="adj2" fmla="val 0"/>
            </a:avLst>
          </a:prstGeom>
          <a:solidFill>
            <a:srgbClr val="DA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5019AD-B6F8-465E-AE0E-55555085F88A}"/>
              </a:ext>
            </a:extLst>
          </p:cNvPr>
          <p:cNvSpPr/>
          <p:nvPr/>
        </p:nvSpPr>
        <p:spPr>
          <a:xfrm>
            <a:off x="4089070" y="2197529"/>
            <a:ext cx="817156" cy="782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D5D97A-D0F2-4ABD-B0AF-8CAEE562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58" y="2080837"/>
            <a:ext cx="980464" cy="980464"/>
          </a:xfrm>
          <a:prstGeom prst="ellipse">
            <a:avLst/>
          </a:prstGeom>
          <a:ln w="2222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44FB-7FAC-4F41-8975-3F5F3CBF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20" y="3777509"/>
            <a:ext cx="1554480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82ED0C-BC61-47E4-9117-B69709121613}"/>
              </a:ext>
            </a:extLst>
          </p:cNvPr>
          <p:cNvSpPr txBox="1"/>
          <p:nvPr/>
        </p:nvSpPr>
        <p:spPr>
          <a:xfrm>
            <a:off x="5181600" y="2052281"/>
            <a:ext cx="4660208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3500" b="1" dirty="0"/>
              <a:t>Mr. Beng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9E775D-F0CE-4CF8-A296-6AD8FAC5F15F}"/>
              </a:ext>
            </a:extLst>
          </p:cNvPr>
          <p:cNvSpPr/>
          <p:nvPr/>
        </p:nvSpPr>
        <p:spPr>
          <a:xfrm>
            <a:off x="4006272" y="3271519"/>
            <a:ext cx="7051040" cy="2851793"/>
          </a:xfrm>
          <a:prstGeom prst="roundRect">
            <a:avLst>
              <a:gd name="adj" fmla="val 836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900490-B48B-4FDC-9485-78E6A3A1E858}"/>
              </a:ext>
            </a:extLst>
          </p:cNvPr>
          <p:cNvSpPr txBox="1"/>
          <p:nvPr/>
        </p:nvSpPr>
        <p:spPr>
          <a:xfrm>
            <a:off x="4120944" y="472628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EMAIL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51A137-3AF7-4AB6-9D66-1A2F7F848294}"/>
              </a:ext>
            </a:extLst>
          </p:cNvPr>
          <p:cNvSpPr txBox="1"/>
          <p:nvPr/>
        </p:nvSpPr>
        <p:spPr>
          <a:xfrm>
            <a:off x="4120944" y="339954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FIRST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63C195-04BC-455F-AF92-9A2706DCB973}"/>
              </a:ext>
            </a:extLst>
          </p:cNvPr>
          <p:cNvSpPr txBox="1"/>
          <p:nvPr/>
        </p:nvSpPr>
        <p:spPr>
          <a:xfrm>
            <a:off x="7649556" y="3404207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LAST 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32851-C192-4326-8F72-A3959C58F06F}"/>
              </a:ext>
            </a:extLst>
          </p:cNvPr>
          <p:cNvSpPr txBox="1"/>
          <p:nvPr/>
        </p:nvSpPr>
        <p:spPr>
          <a:xfrm>
            <a:off x="4120944" y="4067233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PREFERRED ALIAS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F12600-91C4-4B0D-9D9B-53157B3D04C5}"/>
              </a:ext>
            </a:extLst>
          </p:cNvPr>
          <p:cNvSpPr txBox="1"/>
          <p:nvPr/>
        </p:nvSpPr>
        <p:spPr>
          <a:xfrm>
            <a:off x="4120944" y="5382586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MAKE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77A937-1ABF-4D0E-9E70-FD23987E1ACF}"/>
              </a:ext>
            </a:extLst>
          </p:cNvPr>
          <p:cNvSpPr txBox="1"/>
          <p:nvPr/>
        </p:nvSpPr>
        <p:spPr>
          <a:xfrm>
            <a:off x="7612380" y="5382586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B9B7E-8FDF-4968-B0A8-E5B25E81DC25}"/>
              </a:ext>
            </a:extLst>
          </p:cNvPr>
          <p:cNvSpPr txBox="1"/>
          <p:nvPr/>
        </p:nvSpPr>
        <p:spPr>
          <a:xfrm>
            <a:off x="4303914" y="3720194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Joshua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A2363-752D-4105-948E-9591B8798FA8}"/>
              </a:ext>
            </a:extLst>
          </p:cNvPr>
          <p:cNvSpPr txBox="1"/>
          <p:nvPr/>
        </p:nvSpPr>
        <p:spPr>
          <a:xfrm>
            <a:off x="4303914" y="439863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Mr.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2B6B48-6CC3-48B6-BB1F-23B9856AA9A9}"/>
              </a:ext>
            </a:extLst>
          </p:cNvPr>
          <p:cNvSpPr txBox="1"/>
          <p:nvPr/>
        </p:nvSpPr>
        <p:spPr>
          <a:xfrm>
            <a:off x="4303914" y="5059420"/>
            <a:ext cx="231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beng992@gmail.com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E389-52B7-4F8E-AD8A-DB677DAB57DA}"/>
              </a:ext>
            </a:extLst>
          </p:cNvPr>
          <p:cNvSpPr txBox="1"/>
          <p:nvPr/>
        </p:nvSpPr>
        <p:spPr>
          <a:xfrm>
            <a:off x="4303914" y="567641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Mercedes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C5ECEB-F052-4734-A252-3AFC48F14EB5}"/>
              </a:ext>
            </a:extLst>
          </p:cNvPr>
          <p:cNvSpPr txBox="1"/>
          <p:nvPr/>
        </p:nvSpPr>
        <p:spPr>
          <a:xfrm>
            <a:off x="7910022" y="568453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AMG GT 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E9B9B-D89F-4C62-96B0-E28E328A3166}"/>
              </a:ext>
            </a:extLst>
          </p:cNvPr>
          <p:cNvSpPr txBox="1"/>
          <p:nvPr/>
        </p:nvSpPr>
        <p:spPr>
          <a:xfrm>
            <a:off x="7910022" y="3720194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Beng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2F8AB9-454C-4AE3-8D9C-3EA791258739}"/>
              </a:ext>
            </a:extLst>
          </p:cNvPr>
          <p:cNvSpPr/>
          <p:nvPr/>
        </p:nvSpPr>
        <p:spPr>
          <a:xfrm>
            <a:off x="6583128" y="4419648"/>
            <a:ext cx="693048" cy="2702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300" dirty="0"/>
              <a:t>EDIT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C8A28-FA58-47E4-9F54-F1DD8889FB26}"/>
              </a:ext>
            </a:extLst>
          </p:cNvPr>
          <p:cNvSpPr/>
          <p:nvPr/>
        </p:nvSpPr>
        <p:spPr>
          <a:xfrm>
            <a:off x="4887446" y="2757722"/>
            <a:ext cx="220288" cy="2102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7B27B7-B72E-46DB-BB17-C050F3D0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89602" y="2719615"/>
            <a:ext cx="284108" cy="284108"/>
          </a:xfrm>
          <a:prstGeom prst="rect">
            <a:avLst/>
          </a:prstGeom>
          <a:ln>
            <a:noFill/>
          </a:ln>
        </p:spPr>
      </p:pic>
      <p:sp>
        <p:nvSpPr>
          <p:cNvPr id="49" name="TextBox 48">
            <a:hlinkClick r:id="rId6" action="ppaction://hlinksldjump"/>
            <a:extLst>
              <a:ext uri="{FF2B5EF4-FFF2-40B4-BE49-F238E27FC236}">
                <a16:creationId xmlns:a16="http://schemas.microsoft.com/office/drawing/2014/main" id="{DF7DCBF8-A863-449A-80A3-D59B81592496}"/>
              </a:ext>
            </a:extLst>
          </p:cNvPr>
          <p:cNvSpPr txBox="1"/>
          <p:nvPr/>
        </p:nvSpPr>
        <p:spPr>
          <a:xfrm>
            <a:off x="386080" y="850299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My Account</a:t>
            </a:r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EFFCB67F-7EB5-451A-896E-FC02545FC0B3}"/>
              </a:ext>
            </a:extLst>
          </p:cNvPr>
          <p:cNvSpPr txBox="1"/>
          <p:nvPr/>
        </p:nvSpPr>
        <p:spPr>
          <a:xfrm>
            <a:off x="386080" y="1403538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Events Signed Up</a:t>
            </a:r>
          </a:p>
        </p:txBody>
      </p:sp>
      <p:sp>
        <p:nvSpPr>
          <p:cNvPr id="30" name="TextBox 29">
            <a:hlinkClick r:id="rId8" action="ppaction://hlinksldjump"/>
            <a:extLst>
              <a:ext uri="{FF2B5EF4-FFF2-40B4-BE49-F238E27FC236}">
                <a16:creationId xmlns:a16="http://schemas.microsoft.com/office/drawing/2014/main" id="{4FEDB3CC-8C9C-4E0B-AEC7-CFC2E0AEBD0F}"/>
              </a:ext>
            </a:extLst>
          </p:cNvPr>
          <p:cNvSpPr txBox="1"/>
          <p:nvPr/>
        </p:nvSpPr>
        <p:spPr>
          <a:xfrm>
            <a:off x="142240" y="138968"/>
            <a:ext cx="1788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b="1" dirty="0">
                <a:solidFill>
                  <a:schemeClr val="bg1"/>
                </a:solidFill>
              </a:rPr>
              <a:t>&lt; Back</a:t>
            </a:r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2A661C30-2A18-462B-B37F-4D476DA946CD}"/>
              </a:ext>
            </a:extLst>
          </p:cNvPr>
          <p:cNvSpPr txBox="1"/>
          <p:nvPr/>
        </p:nvSpPr>
        <p:spPr>
          <a:xfrm>
            <a:off x="386080" y="1956777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Appointments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30DD22-548C-41B7-BC84-9609B0982879}"/>
              </a:ext>
            </a:extLst>
          </p:cNvPr>
          <p:cNvSpPr txBox="1"/>
          <p:nvPr/>
        </p:nvSpPr>
        <p:spPr>
          <a:xfrm>
            <a:off x="7589128" y="4061655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6FCBC9-F164-4780-88DC-3A91D4BB089E}"/>
              </a:ext>
            </a:extLst>
          </p:cNvPr>
          <p:cNvSpPr txBox="1"/>
          <p:nvPr/>
        </p:nvSpPr>
        <p:spPr>
          <a:xfrm>
            <a:off x="7886770" y="4363605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SHK 9932 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63BB2D-B1EF-4AD3-BA5E-0883656D2A01}"/>
              </a:ext>
            </a:extLst>
          </p:cNvPr>
          <p:cNvSpPr txBox="1"/>
          <p:nvPr/>
        </p:nvSpPr>
        <p:spPr>
          <a:xfrm>
            <a:off x="7612380" y="473250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PHONE NUMBER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3AEACB-C17E-4414-AA97-5F52B5AA2202}"/>
              </a:ext>
            </a:extLst>
          </p:cNvPr>
          <p:cNvSpPr txBox="1"/>
          <p:nvPr/>
        </p:nvSpPr>
        <p:spPr>
          <a:xfrm>
            <a:off x="7910022" y="5034459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9983 3246</a:t>
            </a:r>
          </a:p>
        </p:txBody>
      </p:sp>
    </p:spTree>
    <p:extLst>
      <p:ext uri="{BB962C8B-B14F-4D97-AF65-F5344CB8AC3E}">
        <p14:creationId xmlns:p14="http://schemas.microsoft.com/office/powerpoint/2010/main" val="275679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850299"/>
            <a:ext cx="915924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842135-79EE-4191-807D-E3CD4BE63F31}"/>
              </a:ext>
            </a:extLst>
          </p:cNvPr>
          <p:cNvSpPr txBox="1"/>
          <p:nvPr/>
        </p:nvSpPr>
        <p:spPr>
          <a:xfrm>
            <a:off x="3241040" y="152400"/>
            <a:ext cx="322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>
                <a:solidFill>
                  <a:schemeClr val="bg1"/>
                </a:solidFill>
              </a:rPr>
              <a:t>Events Signed Up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38B20-52EB-4116-BEE6-B76023A3F7BB}"/>
              </a:ext>
            </a:extLst>
          </p:cNvPr>
          <p:cNvSpPr/>
          <p:nvPr/>
        </p:nvSpPr>
        <p:spPr>
          <a:xfrm>
            <a:off x="3554152" y="1211997"/>
            <a:ext cx="7955280" cy="516128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4C053896-E765-4643-B402-C0566AF4D1AF}"/>
              </a:ext>
            </a:extLst>
          </p:cNvPr>
          <p:cNvSpPr txBox="1"/>
          <p:nvPr/>
        </p:nvSpPr>
        <p:spPr>
          <a:xfrm>
            <a:off x="386080" y="850299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My Account</a:t>
            </a:r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069EEC5B-7A70-4DBB-93E7-9057CF023803}"/>
              </a:ext>
            </a:extLst>
          </p:cNvPr>
          <p:cNvSpPr txBox="1"/>
          <p:nvPr/>
        </p:nvSpPr>
        <p:spPr>
          <a:xfrm>
            <a:off x="386080" y="1403538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Events Signed Up</a:t>
            </a:r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AA164259-A4F8-441B-A30D-E7D5C1C37704}"/>
              </a:ext>
            </a:extLst>
          </p:cNvPr>
          <p:cNvSpPr txBox="1"/>
          <p:nvPr/>
        </p:nvSpPr>
        <p:spPr>
          <a:xfrm>
            <a:off x="142240" y="138968"/>
            <a:ext cx="1788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b="1" dirty="0">
                <a:solidFill>
                  <a:schemeClr val="bg1"/>
                </a:solidFill>
              </a:rPr>
              <a:t>&lt; Back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B055CD-2F0A-47E2-9041-25588386441C}"/>
              </a:ext>
            </a:extLst>
          </p:cNvPr>
          <p:cNvSpPr/>
          <p:nvPr/>
        </p:nvSpPr>
        <p:spPr>
          <a:xfrm>
            <a:off x="3996112" y="1678976"/>
            <a:ext cx="7071360" cy="2103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6B5616-43C4-4FBB-A29A-004225E92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68" y="2013800"/>
            <a:ext cx="2205960" cy="1470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" name="TextBox 45">
            <a:extLst>
              <a:ext uri="{FF2B5EF4-FFF2-40B4-BE49-F238E27FC236}">
                <a16:creationId xmlns:a16="http://schemas.microsoft.com/office/drawing/2014/main" id="{81730FBD-3C8D-49AB-BAC0-FD97BAB6414A}"/>
              </a:ext>
            </a:extLst>
          </p:cNvPr>
          <p:cNvSpPr txBox="1"/>
          <p:nvPr/>
        </p:nvSpPr>
        <p:spPr>
          <a:xfrm>
            <a:off x="6725064" y="1991872"/>
            <a:ext cx="3637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Mercedes-Benz Showcase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Details: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Event Date: 26 February 2020 - 3 March 2022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Time: 10am - 10pm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 Light Condensed" panose="020B0502040204020203" pitchFamily="34" charset="0"/>
              </a:rPr>
              <a:t>Venue: Century Square Level 1 Main Atrium</a:t>
            </a:r>
          </a:p>
        </p:txBody>
      </p:sp>
      <p:sp>
        <p:nvSpPr>
          <p:cNvPr id="56" name="TextBox 55">
            <a:hlinkClick r:id="rId7" action="ppaction://hlinksldjump"/>
            <a:extLst>
              <a:ext uri="{FF2B5EF4-FFF2-40B4-BE49-F238E27FC236}">
                <a16:creationId xmlns:a16="http://schemas.microsoft.com/office/drawing/2014/main" id="{2691629A-7E4C-44F1-9619-E2D1355F56D6}"/>
              </a:ext>
            </a:extLst>
          </p:cNvPr>
          <p:cNvSpPr txBox="1"/>
          <p:nvPr/>
        </p:nvSpPr>
        <p:spPr>
          <a:xfrm>
            <a:off x="386080" y="1956777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Appointments</a:t>
            </a:r>
          </a:p>
        </p:txBody>
      </p:sp>
    </p:spTree>
    <p:extLst>
      <p:ext uri="{BB962C8B-B14F-4D97-AF65-F5344CB8AC3E}">
        <p14:creationId xmlns:p14="http://schemas.microsoft.com/office/powerpoint/2010/main" val="22287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850299"/>
            <a:ext cx="915924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842135-79EE-4191-807D-E3CD4BE63F31}"/>
              </a:ext>
            </a:extLst>
          </p:cNvPr>
          <p:cNvSpPr txBox="1"/>
          <p:nvPr/>
        </p:nvSpPr>
        <p:spPr>
          <a:xfrm>
            <a:off x="3241040" y="152400"/>
            <a:ext cx="4500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>
                <a:solidFill>
                  <a:schemeClr val="bg1"/>
                </a:solidFill>
              </a:rPr>
              <a:t>Upcoming Appointments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38B20-52EB-4116-BEE6-B76023A3F7BB}"/>
              </a:ext>
            </a:extLst>
          </p:cNvPr>
          <p:cNvSpPr/>
          <p:nvPr/>
        </p:nvSpPr>
        <p:spPr>
          <a:xfrm>
            <a:off x="3554152" y="1211997"/>
            <a:ext cx="7955280" cy="5161280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4C053896-E765-4643-B402-C0566AF4D1AF}"/>
              </a:ext>
            </a:extLst>
          </p:cNvPr>
          <p:cNvSpPr txBox="1"/>
          <p:nvPr/>
        </p:nvSpPr>
        <p:spPr>
          <a:xfrm>
            <a:off x="386080" y="850299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My Account</a:t>
            </a:r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069EEC5B-7A70-4DBB-93E7-9057CF023803}"/>
              </a:ext>
            </a:extLst>
          </p:cNvPr>
          <p:cNvSpPr txBox="1"/>
          <p:nvPr/>
        </p:nvSpPr>
        <p:spPr>
          <a:xfrm>
            <a:off x="386080" y="1403538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Events Signed Up</a:t>
            </a:r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AA164259-A4F8-441B-A30D-E7D5C1C37704}"/>
              </a:ext>
            </a:extLst>
          </p:cNvPr>
          <p:cNvSpPr txBox="1"/>
          <p:nvPr/>
        </p:nvSpPr>
        <p:spPr>
          <a:xfrm>
            <a:off x="142240" y="138968"/>
            <a:ext cx="1788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b="1" dirty="0">
                <a:solidFill>
                  <a:schemeClr val="bg1"/>
                </a:solidFill>
              </a:rPr>
              <a:t>&lt; Back</a:t>
            </a:r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399D3379-5FDB-4A80-87C5-43CA157753D0}"/>
              </a:ext>
            </a:extLst>
          </p:cNvPr>
          <p:cNvSpPr txBox="1"/>
          <p:nvPr/>
        </p:nvSpPr>
        <p:spPr>
          <a:xfrm>
            <a:off x="386080" y="1956777"/>
            <a:ext cx="2275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Appointments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DA2D8F-5821-4D7D-962A-172C01AE592E}"/>
              </a:ext>
            </a:extLst>
          </p:cNvPr>
          <p:cNvGrpSpPr/>
          <p:nvPr/>
        </p:nvGrpSpPr>
        <p:grpSpPr>
          <a:xfrm>
            <a:off x="3996112" y="1678976"/>
            <a:ext cx="7071360" cy="2103120"/>
            <a:chOff x="3996112" y="1678976"/>
            <a:chExt cx="7071360" cy="210312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81ECFA-81BE-490A-8C82-B3EA7EE5473F}"/>
                </a:ext>
              </a:extLst>
            </p:cNvPr>
            <p:cNvSpPr/>
            <p:nvPr/>
          </p:nvSpPr>
          <p:spPr>
            <a:xfrm>
              <a:off x="3996112" y="1678976"/>
              <a:ext cx="7071360" cy="2103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D07307-FC40-49A5-BC48-FD6E006F4CBF}"/>
                </a:ext>
              </a:extLst>
            </p:cNvPr>
            <p:cNvSpPr txBox="1"/>
            <p:nvPr/>
          </p:nvSpPr>
          <p:spPr>
            <a:xfrm>
              <a:off x="4165600" y="1855256"/>
              <a:ext cx="415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/>
                <a:t>Service: Car Repairs and Replacements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D8D656-3583-48AF-B3FD-052FB3CA8445}"/>
                </a:ext>
              </a:extLst>
            </p:cNvPr>
            <p:cNvSpPr/>
            <p:nvPr/>
          </p:nvSpPr>
          <p:spPr>
            <a:xfrm>
              <a:off x="8873883" y="3283134"/>
              <a:ext cx="1904353" cy="2917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500" dirty="0"/>
                <a:t>Change Service Date</a:t>
              </a:r>
            </a:p>
          </p:txBody>
        </p:sp>
        <p:sp>
          <p:nvSpPr>
            <p:cNvPr id="21" name="TextBox 45">
              <a:extLst>
                <a:ext uri="{FF2B5EF4-FFF2-40B4-BE49-F238E27FC236}">
                  <a16:creationId xmlns:a16="http://schemas.microsoft.com/office/drawing/2014/main" id="{810DFD8D-B691-4887-BAB6-CABFCDEC258D}"/>
                </a:ext>
              </a:extLst>
            </p:cNvPr>
            <p:cNvSpPr txBox="1"/>
            <p:nvPr/>
          </p:nvSpPr>
          <p:spPr>
            <a:xfrm>
              <a:off x="4163432" y="2156832"/>
              <a:ext cx="363753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i="1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Mercedes AMG GT S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Details: Car Servicing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Date: 24 January 2022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Time: 12pm</a:t>
              </a:r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Venue: 290 Macpherson Road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C249D5-B15D-4BE1-B5F0-CE02E56899EC}"/>
              </a:ext>
            </a:extLst>
          </p:cNvPr>
          <p:cNvSpPr txBox="1"/>
          <p:nvPr/>
        </p:nvSpPr>
        <p:spPr>
          <a:xfrm>
            <a:off x="6753120" y="3958376"/>
            <a:ext cx="1557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>
                <a:solidFill>
                  <a:schemeClr val="bg1"/>
                </a:solidFill>
              </a:rPr>
              <a:t>HISTORY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A287D5-4A3D-4C85-82AF-15A7F36C21F7}"/>
              </a:ext>
            </a:extLst>
          </p:cNvPr>
          <p:cNvCxnSpPr>
            <a:cxnSpLocks/>
          </p:cNvCxnSpPr>
          <p:nvPr/>
        </p:nvCxnSpPr>
        <p:spPr>
          <a:xfrm>
            <a:off x="3885130" y="4235375"/>
            <a:ext cx="267946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DF943B-2E04-48B1-B6EC-2933731A6D39}"/>
              </a:ext>
            </a:extLst>
          </p:cNvPr>
          <p:cNvCxnSpPr>
            <a:cxnSpLocks/>
          </p:cNvCxnSpPr>
          <p:nvPr/>
        </p:nvCxnSpPr>
        <p:spPr>
          <a:xfrm>
            <a:off x="8455526" y="4224405"/>
            <a:ext cx="267946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3F86549-DFFD-44B7-B4C8-76B11B44A6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3"/>
          <a:stretch/>
        </p:blipFill>
        <p:spPr>
          <a:xfrm>
            <a:off x="4050826" y="4648577"/>
            <a:ext cx="7084166" cy="17246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564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327960" y="193195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rgbClr val="FFFF00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636917" y="145716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3515361" y="3672787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Sign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2997978" y="3059034"/>
            <a:ext cx="264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Not part of us yet?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1" y="1485001"/>
            <a:ext cx="4194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Change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22" name="Arrow: Right 21">
            <a:hlinkClick r:id="rId5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35278" y="2416764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391743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374500" y="171795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rgbClr val="FFFF00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94566" y="147108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0" y="1485001"/>
            <a:ext cx="3960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Change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22" name="Arrow: Right 21">
            <a:hlinkClick r:id="rId5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35278" y="2416764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4ACD6-BA07-489B-8CFF-628C01C59F81}"/>
              </a:ext>
            </a:extLst>
          </p:cNvPr>
          <p:cNvSpPr txBox="1"/>
          <p:nvPr/>
        </p:nvSpPr>
        <p:spPr>
          <a:xfrm>
            <a:off x="4472264" y="2990581"/>
            <a:ext cx="340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An Email has been sent to your inbox, please click the link provided to verify your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21202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328404" y="164688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rgbClr val="FFFF00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94566" y="147108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1" y="1485001"/>
            <a:ext cx="41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Change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11" name="Rectangle: Rounded Corners 10">
            <a:hlinkClick r:id="rId13" action="ppaction://hlinksldjump"/>
            <a:extLst>
              <a:ext uri="{FF2B5EF4-FFF2-40B4-BE49-F238E27FC236}">
                <a16:creationId xmlns:a16="http://schemas.microsoft.com/office/drawing/2014/main" id="{5CA39630-A783-4CB9-A1CB-E64C2DC910F3}"/>
              </a:ext>
            </a:extLst>
          </p:cNvPr>
          <p:cNvSpPr/>
          <p:nvPr/>
        </p:nvSpPr>
        <p:spPr>
          <a:xfrm>
            <a:off x="7799755" y="4952701"/>
            <a:ext cx="1452880" cy="39927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79595" y="2452337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4ACD6-BA07-489B-8CFF-628C01C59F81}"/>
              </a:ext>
            </a:extLst>
          </p:cNvPr>
          <p:cNvSpPr txBox="1"/>
          <p:nvPr/>
        </p:nvSpPr>
        <p:spPr>
          <a:xfrm>
            <a:off x="4472264" y="2990581"/>
            <a:ext cx="340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An Email has been sent to your inbox, please click the link provided to verify your email address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22BC16-8DBE-4BA2-9AFD-A258C388633E}"/>
              </a:ext>
            </a:extLst>
          </p:cNvPr>
          <p:cNvSpPr txBox="1"/>
          <p:nvPr/>
        </p:nvSpPr>
        <p:spPr>
          <a:xfrm>
            <a:off x="2834440" y="3701241"/>
            <a:ext cx="185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New 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A2FAB-E548-4D21-90BF-94A96C220DC3}"/>
              </a:ext>
            </a:extLst>
          </p:cNvPr>
          <p:cNvSpPr txBox="1"/>
          <p:nvPr/>
        </p:nvSpPr>
        <p:spPr>
          <a:xfrm>
            <a:off x="2777735" y="3763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161BA0-4771-44DF-9655-FF6A713F4B15}"/>
              </a:ext>
            </a:extLst>
          </p:cNvPr>
          <p:cNvSpPr txBox="1"/>
          <p:nvPr/>
        </p:nvSpPr>
        <p:spPr>
          <a:xfrm>
            <a:off x="2822052" y="4289626"/>
            <a:ext cx="185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New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AC7E7-2210-46BA-8797-BBBB37E597AD}"/>
              </a:ext>
            </a:extLst>
          </p:cNvPr>
          <p:cNvSpPr txBox="1"/>
          <p:nvPr/>
        </p:nvSpPr>
        <p:spPr>
          <a:xfrm>
            <a:off x="2777735" y="4285572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2" name="Arrow: Right 31">
            <a:hlinkClick r:id="rId13" action="ppaction://hlinksldjump"/>
            <a:extLst>
              <a:ext uri="{FF2B5EF4-FFF2-40B4-BE49-F238E27FC236}">
                <a16:creationId xmlns:a16="http://schemas.microsoft.com/office/drawing/2014/main" id="{CE4340AE-1D60-4637-8F6D-0B1BA7F539EC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654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328404" y="164688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Mr. </a:t>
            </a:r>
            <a:r>
              <a:rPr lang="en-US" dirty="0" err="1">
                <a:solidFill>
                  <a:srgbClr val="FFFF00"/>
                </a:solidFill>
                <a:latin typeface="Arial Black" panose="020B0A04020102020204" pitchFamily="34" charset="0"/>
              </a:rPr>
              <a:t>Beng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53B1C6-397A-4168-8B7D-1331A4F52FF8}"/>
              </a:ext>
            </a:extLst>
          </p:cNvPr>
          <p:cNvSpPr/>
          <p:nvPr/>
        </p:nvSpPr>
        <p:spPr>
          <a:xfrm>
            <a:off x="2642965" y="2377441"/>
            <a:ext cx="6906070" cy="2692400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0BAEE-16A1-4E7C-BE29-6F291318B8E1}"/>
              </a:ext>
            </a:extLst>
          </p:cNvPr>
          <p:cNvSpPr txBox="1"/>
          <p:nvPr/>
        </p:nvSpPr>
        <p:spPr>
          <a:xfrm>
            <a:off x="3233621" y="2866923"/>
            <a:ext cx="5724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000" b="1" dirty="0">
                <a:solidFill>
                  <a:schemeClr val="bg1"/>
                </a:solidFill>
              </a:rPr>
              <a:t>Your password has successfully been changed.</a:t>
            </a:r>
            <a:r>
              <a:rPr lang="en-SG" dirty="0"/>
              <a:t>,</a:t>
            </a:r>
          </a:p>
        </p:txBody>
      </p:sp>
      <p:sp>
        <p:nvSpPr>
          <p:cNvPr id="6" name="Rectangle: Rounded Corners 5">
            <a:hlinkClick r:id="rId5" action="ppaction://hlinksldjump"/>
            <a:extLst>
              <a:ext uri="{FF2B5EF4-FFF2-40B4-BE49-F238E27FC236}">
                <a16:creationId xmlns:a16="http://schemas.microsoft.com/office/drawing/2014/main" id="{7E52A405-D51B-4C07-A90A-7D1535D1E440}"/>
              </a:ext>
            </a:extLst>
          </p:cNvPr>
          <p:cNvSpPr/>
          <p:nvPr/>
        </p:nvSpPr>
        <p:spPr>
          <a:xfrm>
            <a:off x="5542280" y="4184165"/>
            <a:ext cx="1107440" cy="4094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5446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6010816" y="1457162"/>
            <a:ext cx="3586618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3515361" y="3672787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Sign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2997978" y="3059034"/>
            <a:ext cx="264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Not part of us yet?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6163208" y="1524745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6249432" y="2732641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6263598" y="3301931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11" name="Rectangle: Rounded Corners 10">
            <a:hlinkClick r:id="rId14" action="ppaction://hlinksldjump"/>
            <a:extLst>
              <a:ext uri="{FF2B5EF4-FFF2-40B4-BE49-F238E27FC236}">
                <a16:creationId xmlns:a16="http://schemas.microsoft.com/office/drawing/2014/main" id="{5CA39630-A783-4CB9-A1CB-E64C2DC910F3}"/>
              </a:ext>
            </a:extLst>
          </p:cNvPr>
          <p:cNvSpPr/>
          <p:nvPr/>
        </p:nvSpPr>
        <p:spPr>
          <a:xfrm>
            <a:off x="7799755" y="4952701"/>
            <a:ext cx="1452880" cy="39927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hlinkClick r:id="rId14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6174174" y="2708540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2A958-DC85-40EE-A83F-45B5D13E212B}"/>
              </a:ext>
            </a:extLst>
          </p:cNvPr>
          <p:cNvSpPr txBox="1"/>
          <p:nvPr/>
        </p:nvSpPr>
        <p:spPr>
          <a:xfrm>
            <a:off x="6174173" y="3309310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hlinkClick r:id="rId15" action="ppaction://hlinksldjump"/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7070943" y="367803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Forgot 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F9835-547C-456F-8DFF-BA0A6511897F}"/>
              </a:ext>
            </a:extLst>
          </p:cNvPr>
          <p:cNvSpPr txBox="1"/>
          <p:nvPr/>
        </p:nvSpPr>
        <p:spPr>
          <a:xfrm>
            <a:off x="6263598" y="4358640"/>
            <a:ext cx="29890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/>
              <a:t>-----Admin and Staff </a:t>
            </a:r>
            <a:r>
              <a:rPr lang="en-SG" sz="1500" b="1" dirty="0"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 In</a:t>
            </a:r>
            <a:r>
              <a:rPr lang="en-SG" sz="1500" b="1" dirty="0"/>
              <a:t>-----</a:t>
            </a:r>
          </a:p>
        </p:txBody>
      </p:sp>
    </p:spTree>
    <p:extLst>
      <p:ext uri="{BB962C8B-B14F-4D97-AF65-F5344CB8AC3E}">
        <p14:creationId xmlns:p14="http://schemas.microsoft.com/office/powerpoint/2010/main" val="404982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8037-FAE8-4BEF-989A-53AC569A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TERMS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A571D-2D8C-4844-9913-C72A36CF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sz="3000" b="1" dirty="0"/>
              <a:t>Terms and Conditions of use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SG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BE9BD-65A8-4E3C-8795-350D62A19BB0}"/>
              </a:ext>
            </a:extLst>
          </p:cNvPr>
          <p:cNvSpPr txBox="1"/>
          <p:nvPr/>
        </p:nvSpPr>
        <p:spPr>
          <a:xfrm>
            <a:off x="838200" y="5609648"/>
            <a:ext cx="449580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I agree to the above terms and condition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4576E446-24E0-4663-84A3-3141FC4B62D0}"/>
              </a:ext>
            </a:extLst>
          </p:cNvPr>
          <p:cNvSpPr/>
          <p:nvPr/>
        </p:nvSpPr>
        <p:spPr>
          <a:xfrm>
            <a:off x="5262880" y="5686675"/>
            <a:ext cx="314960" cy="261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3184C97D-C12E-46CC-864E-47E64C7AACB0}"/>
              </a:ext>
            </a:extLst>
          </p:cNvPr>
          <p:cNvSpPr txBox="1"/>
          <p:nvPr/>
        </p:nvSpPr>
        <p:spPr>
          <a:xfrm>
            <a:off x="6464300" y="5609648"/>
            <a:ext cx="200152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hlinkClick r:id="rId3" action="ppaction://hlinksldjump"/>
              </a:rPr>
              <a:t>Proceed to Log In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88904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8037-FAE8-4BEF-989A-53AC569A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TERMS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A571D-2D8C-4844-9913-C72A36CF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sz="3000" b="1" dirty="0"/>
              <a:t>Terms and Conditions of use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SG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BE9BD-65A8-4E3C-8795-350D62A19BB0}"/>
              </a:ext>
            </a:extLst>
          </p:cNvPr>
          <p:cNvSpPr txBox="1"/>
          <p:nvPr/>
        </p:nvSpPr>
        <p:spPr>
          <a:xfrm>
            <a:off x="838200" y="5609648"/>
            <a:ext cx="449580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I agree to the above terms and condition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4576E446-24E0-4663-84A3-3141FC4B62D0}"/>
              </a:ext>
            </a:extLst>
          </p:cNvPr>
          <p:cNvSpPr/>
          <p:nvPr/>
        </p:nvSpPr>
        <p:spPr>
          <a:xfrm>
            <a:off x="5262880" y="5662045"/>
            <a:ext cx="314960" cy="261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4C97D-C12E-46CC-864E-47E64C7AACB0}"/>
              </a:ext>
            </a:extLst>
          </p:cNvPr>
          <p:cNvSpPr txBox="1"/>
          <p:nvPr/>
        </p:nvSpPr>
        <p:spPr>
          <a:xfrm>
            <a:off x="6464300" y="5609648"/>
            <a:ext cx="200152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hlinkClick r:id="rId3" action="ppaction://hlinksldjump"/>
              </a:rPr>
              <a:t>Proceed to Log In</a:t>
            </a:r>
            <a:endParaRPr lang="en-SG" sz="20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FA0F6FC-52D5-495F-B34D-831BD2A8F167}"/>
              </a:ext>
            </a:extLst>
          </p:cNvPr>
          <p:cNvSpPr/>
          <p:nvPr/>
        </p:nvSpPr>
        <p:spPr>
          <a:xfrm>
            <a:off x="4927600" y="6159511"/>
            <a:ext cx="1625600" cy="415232"/>
          </a:xfrm>
          <a:prstGeom prst="wedgeRectCallout">
            <a:avLst>
              <a:gd name="adj1" fmla="val -19615"/>
              <a:gd name="adj2" fmla="val -91898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FF0000"/>
                </a:solidFill>
              </a:rPr>
              <a:t>Please accept the terms and conditions</a:t>
            </a:r>
          </a:p>
        </p:txBody>
      </p:sp>
    </p:spTree>
    <p:extLst>
      <p:ext uri="{BB962C8B-B14F-4D97-AF65-F5344CB8AC3E}">
        <p14:creationId xmlns:p14="http://schemas.microsoft.com/office/powerpoint/2010/main" val="219597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8037-FAE8-4BEF-989A-53AC569A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TERMS AND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A571D-2D8C-4844-9913-C72A36CF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sz="3000" b="1" dirty="0"/>
              <a:t>Terms and Conditions of use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SG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SG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SG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BE9BD-65A8-4E3C-8795-350D62A19BB0}"/>
              </a:ext>
            </a:extLst>
          </p:cNvPr>
          <p:cNvSpPr txBox="1"/>
          <p:nvPr/>
        </p:nvSpPr>
        <p:spPr>
          <a:xfrm>
            <a:off x="838200" y="5609648"/>
            <a:ext cx="449580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I agree to the above terms and condition</a:t>
            </a: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4576E446-24E0-4663-84A3-3141FC4B62D0}"/>
              </a:ext>
            </a:extLst>
          </p:cNvPr>
          <p:cNvSpPr/>
          <p:nvPr/>
        </p:nvSpPr>
        <p:spPr>
          <a:xfrm>
            <a:off x="5262880" y="5686675"/>
            <a:ext cx="314960" cy="261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385D3FDC-810F-4E1F-9BAD-D470F06A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95" y="5675154"/>
            <a:ext cx="28384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4CCEE1A-E268-43B2-B112-85C1370D2620}"/>
              </a:ext>
            </a:extLst>
          </p:cNvPr>
          <p:cNvSpPr txBox="1"/>
          <p:nvPr/>
        </p:nvSpPr>
        <p:spPr>
          <a:xfrm>
            <a:off x="6464300" y="5609648"/>
            <a:ext cx="2001520" cy="41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hlinkClick r:id="rId5" action="ppaction://hlinksldjump"/>
              </a:rPr>
              <a:t>Proceed to Log In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057350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6010816" y="1457162"/>
            <a:ext cx="3586618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3515361" y="3672787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Sign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2997978" y="3059034"/>
            <a:ext cx="264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Not part of us yet?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6163207" y="1524745"/>
            <a:ext cx="3089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Admin 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6249432" y="2732641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Admin Number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6263598" y="3301931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11" name="Rectangle: Rounded Corners 10">
            <a:hlinkClick r:id="rId14" action="ppaction://hlinksldjump"/>
            <a:extLst>
              <a:ext uri="{FF2B5EF4-FFF2-40B4-BE49-F238E27FC236}">
                <a16:creationId xmlns:a16="http://schemas.microsoft.com/office/drawing/2014/main" id="{5CA39630-A783-4CB9-A1CB-E64C2DC910F3}"/>
              </a:ext>
            </a:extLst>
          </p:cNvPr>
          <p:cNvSpPr/>
          <p:nvPr/>
        </p:nvSpPr>
        <p:spPr>
          <a:xfrm>
            <a:off x="7799755" y="4952701"/>
            <a:ext cx="1452880" cy="39927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hlinkClick r:id="rId14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2A958-DC85-40EE-A83F-45B5D13E212B}"/>
              </a:ext>
            </a:extLst>
          </p:cNvPr>
          <p:cNvSpPr txBox="1"/>
          <p:nvPr/>
        </p:nvSpPr>
        <p:spPr>
          <a:xfrm>
            <a:off x="6174173" y="3309310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4B116-6C67-4F9B-AF6B-647899AFEB39}"/>
              </a:ext>
            </a:extLst>
          </p:cNvPr>
          <p:cNvSpPr txBox="1"/>
          <p:nvPr/>
        </p:nvSpPr>
        <p:spPr>
          <a:xfrm>
            <a:off x="6174174" y="2708540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26FE19-BF5B-4BF9-8DFA-399953B351BA}"/>
              </a:ext>
            </a:extLst>
          </p:cNvPr>
          <p:cNvSpPr txBox="1"/>
          <p:nvPr/>
        </p:nvSpPr>
        <p:spPr>
          <a:xfrm>
            <a:off x="6263598" y="4358640"/>
            <a:ext cx="29890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/>
              <a:t>-----User </a:t>
            </a:r>
            <a:r>
              <a:rPr lang="en-SG" sz="1500" b="1" dirty="0"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 In</a:t>
            </a:r>
            <a:r>
              <a:rPr lang="en-SG" sz="1500" b="1" dirty="0"/>
              <a:t>-----</a:t>
            </a:r>
          </a:p>
        </p:txBody>
      </p:sp>
    </p:spTree>
    <p:extLst>
      <p:ext uri="{BB962C8B-B14F-4D97-AF65-F5344CB8AC3E}">
        <p14:creationId xmlns:p14="http://schemas.microsoft.com/office/powerpoint/2010/main" val="74131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0032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9766978" y="944810"/>
            <a:ext cx="213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endParaRPr lang="en-SG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73717-1123-4C5A-8D1C-6E7FD9CCCA56}"/>
              </a:ext>
            </a:extLst>
          </p:cNvPr>
          <p:cNvCxnSpPr>
            <a:cxnSpLocks/>
          </p:cNvCxnSpPr>
          <p:nvPr/>
        </p:nvCxnSpPr>
        <p:spPr>
          <a:xfrm>
            <a:off x="348012" y="43484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D7047F-16AA-4B88-8C03-AA74F193B358}"/>
              </a:ext>
            </a:extLst>
          </p:cNvPr>
          <p:cNvCxnSpPr>
            <a:cxnSpLocks/>
          </p:cNvCxnSpPr>
          <p:nvPr/>
        </p:nvCxnSpPr>
        <p:spPr>
          <a:xfrm>
            <a:off x="348012" y="188976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Rectangle 342">
            <a:extLst>
              <a:ext uri="{FF2B5EF4-FFF2-40B4-BE49-F238E27FC236}">
                <a16:creationId xmlns:a16="http://schemas.microsoft.com/office/drawing/2014/main" id="{6FF525BB-CA2A-4050-9FD0-8C6F77D2F7B4}"/>
              </a:ext>
            </a:extLst>
          </p:cNvPr>
          <p:cNvSpPr/>
          <p:nvPr/>
        </p:nvSpPr>
        <p:spPr>
          <a:xfrm>
            <a:off x="3714482" y="1311506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C1882352-A84C-4D55-8963-476FDDF78471}"/>
              </a:ext>
            </a:extLst>
          </p:cNvPr>
          <p:cNvSpPr/>
          <p:nvPr/>
        </p:nvSpPr>
        <p:spPr>
          <a:xfrm>
            <a:off x="5608996" y="1311507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81C39FE4-E73F-49F3-93CB-5BDDF2290092}"/>
              </a:ext>
            </a:extLst>
          </p:cNvPr>
          <p:cNvSpPr/>
          <p:nvPr/>
        </p:nvSpPr>
        <p:spPr>
          <a:xfrm>
            <a:off x="7495071" y="1303330"/>
            <a:ext cx="1742306" cy="8715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5888CC59-3B54-4EF0-A166-120F917C465A}"/>
              </a:ext>
            </a:extLst>
          </p:cNvPr>
          <p:cNvSpPr/>
          <p:nvPr/>
        </p:nvSpPr>
        <p:spPr>
          <a:xfrm>
            <a:off x="9402928" y="1303330"/>
            <a:ext cx="1742306" cy="8715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347" name="Chart 346">
            <a:extLst>
              <a:ext uri="{FF2B5EF4-FFF2-40B4-BE49-F238E27FC236}">
                <a16:creationId xmlns:a16="http://schemas.microsoft.com/office/drawing/2014/main" id="{B70923D3-EA71-4C41-B585-1DDD874EB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254718"/>
              </p:ext>
            </p:extLst>
          </p:nvPr>
        </p:nvGraphicFramePr>
        <p:xfrm>
          <a:off x="7647221" y="2330623"/>
          <a:ext cx="3558033" cy="237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48" name="TextBox 14">
            <a:extLst>
              <a:ext uri="{FF2B5EF4-FFF2-40B4-BE49-F238E27FC236}">
                <a16:creationId xmlns:a16="http://schemas.microsoft.com/office/drawing/2014/main" id="{7FC2789C-2321-4847-853C-1608A462FF9E}"/>
              </a:ext>
            </a:extLst>
          </p:cNvPr>
          <p:cNvSpPr txBox="1"/>
          <p:nvPr/>
        </p:nvSpPr>
        <p:spPr>
          <a:xfrm>
            <a:off x="3723460" y="1311506"/>
            <a:ext cx="135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Revenue</a:t>
            </a:r>
          </a:p>
        </p:txBody>
      </p:sp>
      <p:sp>
        <p:nvSpPr>
          <p:cNvPr id="349" name="TextBox 34">
            <a:extLst>
              <a:ext uri="{FF2B5EF4-FFF2-40B4-BE49-F238E27FC236}">
                <a16:creationId xmlns:a16="http://schemas.microsoft.com/office/drawing/2014/main" id="{F079162B-BC02-4381-8415-10BCAE397B4A}"/>
              </a:ext>
            </a:extLst>
          </p:cNvPr>
          <p:cNvSpPr txBox="1"/>
          <p:nvPr/>
        </p:nvSpPr>
        <p:spPr>
          <a:xfrm>
            <a:off x="3723460" y="170012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$915.978</a:t>
            </a:r>
          </a:p>
        </p:txBody>
      </p:sp>
      <p:sp>
        <p:nvSpPr>
          <p:cNvPr id="350" name="TextBox 35">
            <a:extLst>
              <a:ext uri="{FF2B5EF4-FFF2-40B4-BE49-F238E27FC236}">
                <a16:creationId xmlns:a16="http://schemas.microsoft.com/office/drawing/2014/main" id="{085480E7-1E96-42DA-A8C0-9E89D14D770A}"/>
              </a:ext>
            </a:extLst>
          </p:cNvPr>
          <p:cNvSpPr txBox="1"/>
          <p:nvPr/>
        </p:nvSpPr>
        <p:spPr>
          <a:xfrm>
            <a:off x="5616029" y="1311506"/>
            <a:ext cx="11848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Visitor</a:t>
            </a:r>
          </a:p>
        </p:txBody>
      </p:sp>
      <p:sp>
        <p:nvSpPr>
          <p:cNvPr id="351" name="TextBox 36">
            <a:extLst>
              <a:ext uri="{FF2B5EF4-FFF2-40B4-BE49-F238E27FC236}">
                <a16:creationId xmlns:a16="http://schemas.microsoft.com/office/drawing/2014/main" id="{5A0F8B59-455D-4611-96E8-C9E6A1CDFA1F}"/>
              </a:ext>
            </a:extLst>
          </p:cNvPr>
          <p:cNvSpPr txBox="1"/>
          <p:nvPr/>
        </p:nvSpPr>
        <p:spPr>
          <a:xfrm>
            <a:off x="5616029" y="17001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33</a:t>
            </a:r>
          </a:p>
        </p:txBody>
      </p:sp>
      <p:sp>
        <p:nvSpPr>
          <p:cNvPr id="352" name="TextBox 37">
            <a:extLst>
              <a:ext uri="{FF2B5EF4-FFF2-40B4-BE49-F238E27FC236}">
                <a16:creationId xmlns:a16="http://schemas.microsoft.com/office/drawing/2014/main" id="{8F978D8B-4B4B-46F4-8733-89C5BC3F6D03}"/>
              </a:ext>
            </a:extLst>
          </p:cNvPr>
          <p:cNvSpPr txBox="1"/>
          <p:nvPr/>
        </p:nvSpPr>
        <p:spPr>
          <a:xfrm>
            <a:off x="7504772" y="1303329"/>
            <a:ext cx="16709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Product Sold Today</a:t>
            </a:r>
          </a:p>
        </p:txBody>
      </p:sp>
      <p:sp>
        <p:nvSpPr>
          <p:cNvPr id="353" name="TextBox 38">
            <a:extLst>
              <a:ext uri="{FF2B5EF4-FFF2-40B4-BE49-F238E27FC236}">
                <a16:creationId xmlns:a16="http://schemas.microsoft.com/office/drawing/2014/main" id="{E92CF4FF-65FD-4147-8001-C1B8D1AA528D}"/>
              </a:ext>
            </a:extLst>
          </p:cNvPr>
          <p:cNvSpPr txBox="1"/>
          <p:nvPr/>
        </p:nvSpPr>
        <p:spPr>
          <a:xfrm>
            <a:off x="7504772" y="1691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4</a:t>
            </a:r>
          </a:p>
        </p:txBody>
      </p:sp>
      <p:sp>
        <p:nvSpPr>
          <p:cNvPr id="354" name="TextBox 39">
            <a:extLst>
              <a:ext uri="{FF2B5EF4-FFF2-40B4-BE49-F238E27FC236}">
                <a16:creationId xmlns:a16="http://schemas.microsoft.com/office/drawing/2014/main" id="{A1F75956-11EE-4E73-9EE5-AEA2C3EA4265}"/>
              </a:ext>
            </a:extLst>
          </p:cNvPr>
          <p:cNvSpPr txBox="1"/>
          <p:nvPr/>
        </p:nvSpPr>
        <p:spPr>
          <a:xfrm>
            <a:off x="9409961" y="1292700"/>
            <a:ext cx="13418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New Customer</a:t>
            </a:r>
          </a:p>
        </p:txBody>
      </p:sp>
      <p:sp>
        <p:nvSpPr>
          <p:cNvPr id="355" name="TextBox 40">
            <a:extLst>
              <a:ext uri="{FF2B5EF4-FFF2-40B4-BE49-F238E27FC236}">
                <a16:creationId xmlns:a16="http://schemas.microsoft.com/office/drawing/2014/main" id="{B0631F3B-B57A-422F-8B81-CAD02ED4AEC6}"/>
              </a:ext>
            </a:extLst>
          </p:cNvPr>
          <p:cNvSpPr txBox="1"/>
          <p:nvPr/>
        </p:nvSpPr>
        <p:spPr>
          <a:xfrm>
            <a:off x="9409961" y="1681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08653A6B-3D15-44DA-AE10-5DFFC8EBCAC3}"/>
              </a:ext>
            </a:extLst>
          </p:cNvPr>
          <p:cNvSpPr/>
          <p:nvPr/>
        </p:nvSpPr>
        <p:spPr>
          <a:xfrm>
            <a:off x="3723460" y="2304717"/>
            <a:ext cx="3921594" cy="2372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357" name="Chart 356">
            <a:extLst>
              <a:ext uri="{FF2B5EF4-FFF2-40B4-BE49-F238E27FC236}">
                <a16:creationId xmlns:a16="http://schemas.microsoft.com/office/drawing/2014/main" id="{A4BB9092-50CA-4E35-B1F4-9717249D1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361952"/>
              </p:ext>
            </p:extLst>
          </p:nvPr>
        </p:nvGraphicFramePr>
        <p:xfrm>
          <a:off x="3976450" y="2319261"/>
          <a:ext cx="3575963" cy="237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58" name="TextBox 47">
            <a:extLst>
              <a:ext uri="{FF2B5EF4-FFF2-40B4-BE49-F238E27FC236}">
                <a16:creationId xmlns:a16="http://schemas.microsoft.com/office/drawing/2014/main" id="{9F491022-6EF7-42FF-85A2-9C11AA0ADB62}"/>
              </a:ext>
            </a:extLst>
          </p:cNvPr>
          <p:cNvSpPr txBox="1"/>
          <p:nvPr/>
        </p:nvSpPr>
        <p:spPr>
          <a:xfrm>
            <a:off x="3786883" y="3567909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200K</a:t>
            </a:r>
          </a:p>
        </p:txBody>
      </p:sp>
      <p:sp>
        <p:nvSpPr>
          <p:cNvPr id="359" name="TextBox 48">
            <a:extLst>
              <a:ext uri="{FF2B5EF4-FFF2-40B4-BE49-F238E27FC236}">
                <a16:creationId xmlns:a16="http://schemas.microsoft.com/office/drawing/2014/main" id="{22CEAB92-6942-4431-8413-24D1F3D01030}"/>
              </a:ext>
            </a:extLst>
          </p:cNvPr>
          <p:cNvSpPr txBox="1"/>
          <p:nvPr/>
        </p:nvSpPr>
        <p:spPr>
          <a:xfrm>
            <a:off x="3902739" y="3754159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0K</a:t>
            </a:r>
          </a:p>
        </p:txBody>
      </p:sp>
      <p:sp>
        <p:nvSpPr>
          <p:cNvPr id="360" name="TextBox 49">
            <a:extLst>
              <a:ext uri="{FF2B5EF4-FFF2-40B4-BE49-F238E27FC236}">
                <a16:creationId xmlns:a16="http://schemas.microsoft.com/office/drawing/2014/main" id="{3C2FD4A5-3961-4C65-B68D-9A8EC19B9724}"/>
              </a:ext>
            </a:extLst>
          </p:cNvPr>
          <p:cNvSpPr txBox="1"/>
          <p:nvPr/>
        </p:nvSpPr>
        <p:spPr>
          <a:xfrm>
            <a:off x="3789371" y="3355236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400K</a:t>
            </a:r>
          </a:p>
        </p:txBody>
      </p:sp>
      <p:sp>
        <p:nvSpPr>
          <p:cNvPr id="361" name="TextBox 50">
            <a:extLst>
              <a:ext uri="{FF2B5EF4-FFF2-40B4-BE49-F238E27FC236}">
                <a16:creationId xmlns:a16="http://schemas.microsoft.com/office/drawing/2014/main" id="{8E9E44D8-34DE-4DF2-A246-1D7957D4DED0}"/>
              </a:ext>
            </a:extLst>
          </p:cNvPr>
          <p:cNvSpPr txBox="1"/>
          <p:nvPr/>
        </p:nvSpPr>
        <p:spPr>
          <a:xfrm>
            <a:off x="3782846" y="3145454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600K</a:t>
            </a:r>
          </a:p>
        </p:txBody>
      </p:sp>
      <p:sp>
        <p:nvSpPr>
          <p:cNvPr id="362" name="TextBox 51">
            <a:extLst>
              <a:ext uri="{FF2B5EF4-FFF2-40B4-BE49-F238E27FC236}">
                <a16:creationId xmlns:a16="http://schemas.microsoft.com/office/drawing/2014/main" id="{3BE8E5A6-63D6-4183-8B5F-E48DEC6A9024}"/>
              </a:ext>
            </a:extLst>
          </p:cNvPr>
          <p:cNvSpPr txBox="1"/>
          <p:nvPr/>
        </p:nvSpPr>
        <p:spPr>
          <a:xfrm>
            <a:off x="3789371" y="293278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800K</a:t>
            </a:r>
          </a:p>
        </p:txBody>
      </p:sp>
      <p:sp>
        <p:nvSpPr>
          <p:cNvPr id="363" name="TextBox 52">
            <a:extLst>
              <a:ext uri="{FF2B5EF4-FFF2-40B4-BE49-F238E27FC236}">
                <a16:creationId xmlns:a16="http://schemas.microsoft.com/office/drawing/2014/main" id="{C610E9D7-98C9-442E-88AA-14AFDBCF3CB0}"/>
              </a:ext>
            </a:extLst>
          </p:cNvPr>
          <p:cNvSpPr txBox="1"/>
          <p:nvPr/>
        </p:nvSpPr>
        <p:spPr>
          <a:xfrm>
            <a:off x="3857781" y="2751749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1M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EE91B4EA-AC1D-474A-8CC0-82B47F200D21}"/>
              </a:ext>
            </a:extLst>
          </p:cNvPr>
          <p:cNvSpPr/>
          <p:nvPr/>
        </p:nvSpPr>
        <p:spPr>
          <a:xfrm>
            <a:off x="3714482" y="4731121"/>
            <a:ext cx="3937008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9E4BE04F-8AD5-4617-9669-DDCBF81688D8}"/>
              </a:ext>
            </a:extLst>
          </p:cNvPr>
          <p:cNvSpPr/>
          <p:nvPr/>
        </p:nvSpPr>
        <p:spPr>
          <a:xfrm>
            <a:off x="7745781" y="4738968"/>
            <a:ext cx="3415679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366" name="TextBox 27">
            <a:extLst>
              <a:ext uri="{FF2B5EF4-FFF2-40B4-BE49-F238E27FC236}">
                <a16:creationId xmlns:a16="http://schemas.microsoft.com/office/drawing/2014/main" id="{7FC41F6E-BE3A-4BBD-9B17-8C058FF36A29}"/>
              </a:ext>
            </a:extLst>
          </p:cNvPr>
          <p:cNvSpPr txBox="1"/>
          <p:nvPr/>
        </p:nvSpPr>
        <p:spPr>
          <a:xfrm>
            <a:off x="7749088" y="4760807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1F5C702-6D70-4809-B140-FDB1EE401F6B}"/>
              </a:ext>
            </a:extLst>
          </p:cNvPr>
          <p:cNvGrpSpPr/>
          <p:nvPr/>
        </p:nvGrpSpPr>
        <p:grpSpPr>
          <a:xfrm>
            <a:off x="10274081" y="4795484"/>
            <a:ext cx="820405" cy="146090"/>
            <a:chOff x="9635490" y="4872950"/>
            <a:chExt cx="820405" cy="14609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0BCAD11-AF93-4277-A0A3-44F7F2895F01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80E2064F-B79B-4547-9E1C-3FCCEB7CD5D3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5E2900A7-094D-420C-A259-6B22044F487A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B1B22D36-167B-4EBB-9A1A-74F4DACF9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8" name="TextBox 71">
            <a:extLst>
              <a:ext uri="{FF2B5EF4-FFF2-40B4-BE49-F238E27FC236}">
                <a16:creationId xmlns:a16="http://schemas.microsoft.com/office/drawing/2014/main" id="{5F4F90A7-3FA1-45F0-8CC6-6D5FC59CCE88}"/>
              </a:ext>
            </a:extLst>
          </p:cNvPr>
          <p:cNvSpPr txBox="1"/>
          <p:nvPr/>
        </p:nvSpPr>
        <p:spPr>
          <a:xfrm>
            <a:off x="3689307" y="4738968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Recent Orders</a:t>
            </a: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05F0793-8E6B-48CA-9D3F-56D97F25DD1F}"/>
              </a:ext>
            </a:extLst>
          </p:cNvPr>
          <p:cNvGrpSpPr/>
          <p:nvPr/>
        </p:nvGrpSpPr>
        <p:grpSpPr>
          <a:xfrm>
            <a:off x="6782454" y="4773645"/>
            <a:ext cx="820405" cy="146090"/>
            <a:chOff x="9635490" y="4872950"/>
            <a:chExt cx="820405" cy="146090"/>
          </a:xfrm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9FAB6B1E-1E5E-4ACB-8167-5EA6D2A1CA74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BB7F47CF-F4CF-424E-AAC9-5BF12A3AE047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B916BE5C-70E3-42F1-8243-39B1EEB70116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AC44915B-02E1-48CE-B585-0AF8F7769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2145DF7-F024-42D8-88B7-13C2ADAEF4BE}"/>
              </a:ext>
            </a:extLst>
          </p:cNvPr>
          <p:cNvGrpSpPr/>
          <p:nvPr/>
        </p:nvGrpSpPr>
        <p:grpSpPr>
          <a:xfrm>
            <a:off x="7928521" y="5045513"/>
            <a:ext cx="2988635" cy="238370"/>
            <a:chOff x="3556018" y="1921398"/>
            <a:chExt cx="4394165" cy="368875"/>
          </a:xfrm>
        </p:grpSpPr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2B83D26-2E69-448B-A4D1-8614F39BBF6D}"/>
                </a:ext>
              </a:extLst>
            </p:cNvPr>
            <p:cNvSpPr/>
            <p:nvPr/>
          </p:nvSpPr>
          <p:spPr>
            <a:xfrm>
              <a:off x="3556018" y="1921398"/>
              <a:ext cx="4394165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38" name="TextBox 79">
              <a:extLst>
                <a:ext uri="{FF2B5EF4-FFF2-40B4-BE49-F238E27FC236}">
                  <a16:creationId xmlns:a16="http://schemas.microsoft.com/office/drawing/2014/main" id="{57592014-6242-4B8A-B3BA-EF786445F328}"/>
                </a:ext>
              </a:extLst>
            </p:cNvPr>
            <p:cNvSpPr txBox="1"/>
            <p:nvPr/>
          </p:nvSpPr>
          <p:spPr>
            <a:xfrm>
              <a:off x="3926209" y="1959455"/>
              <a:ext cx="757918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Full Name</a:t>
              </a:r>
              <a:endParaRPr lang="en-SG" sz="800" dirty="0"/>
            </a:p>
          </p:txBody>
        </p:sp>
        <p:sp>
          <p:nvSpPr>
            <p:cNvPr id="439" name="TextBox 80">
              <a:extLst>
                <a:ext uri="{FF2B5EF4-FFF2-40B4-BE49-F238E27FC236}">
                  <a16:creationId xmlns:a16="http://schemas.microsoft.com/office/drawing/2014/main" id="{C56CAA3E-1B73-41FC-8CB6-7E131438F31A}"/>
                </a:ext>
              </a:extLst>
            </p:cNvPr>
            <p:cNvSpPr txBox="1"/>
            <p:nvPr/>
          </p:nvSpPr>
          <p:spPr>
            <a:xfrm>
              <a:off x="4984078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Email</a:t>
              </a:r>
              <a:endParaRPr lang="en-SG" sz="900" dirty="0"/>
            </a:p>
          </p:txBody>
        </p:sp>
        <p:sp>
          <p:nvSpPr>
            <p:cNvPr id="440" name="TextBox 83">
              <a:extLst>
                <a:ext uri="{FF2B5EF4-FFF2-40B4-BE49-F238E27FC236}">
                  <a16:creationId xmlns:a16="http://schemas.microsoft.com/office/drawing/2014/main" id="{DB61D8CD-D3D2-4FD9-B6C8-F41AF1B8B54A}"/>
                </a:ext>
              </a:extLst>
            </p:cNvPr>
            <p:cNvSpPr txBox="1"/>
            <p:nvPr/>
          </p:nvSpPr>
          <p:spPr>
            <a:xfrm>
              <a:off x="6139434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Date</a:t>
              </a:r>
              <a:endParaRPr lang="en-SG" sz="800" dirty="0"/>
            </a:p>
          </p:txBody>
        </p:sp>
        <p:sp>
          <p:nvSpPr>
            <p:cNvPr id="441" name="TextBox 84">
              <a:extLst>
                <a:ext uri="{FF2B5EF4-FFF2-40B4-BE49-F238E27FC236}">
                  <a16:creationId xmlns:a16="http://schemas.microsoft.com/office/drawing/2014/main" id="{C445C537-1AD1-42C2-92CE-0DD3E0438350}"/>
                </a:ext>
              </a:extLst>
            </p:cNvPr>
            <p:cNvSpPr txBox="1"/>
            <p:nvPr/>
          </p:nvSpPr>
          <p:spPr>
            <a:xfrm>
              <a:off x="6925748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Phone Number</a:t>
              </a:r>
              <a:endParaRPr lang="en-SG" sz="900" dirty="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D96C710-452D-4267-9DFA-CAF656FDC0B8}"/>
                </a:ext>
              </a:extLst>
            </p:cNvPr>
            <p:cNvSpPr/>
            <p:nvPr/>
          </p:nvSpPr>
          <p:spPr>
            <a:xfrm>
              <a:off x="3665515" y="2040844"/>
              <a:ext cx="89585" cy="89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12311D3-7091-46A2-A69E-55D42F26CC78}"/>
              </a:ext>
            </a:extLst>
          </p:cNvPr>
          <p:cNvGrpSpPr/>
          <p:nvPr/>
        </p:nvGrpSpPr>
        <p:grpSpPr>
          <a:xfrm>
            <a:off x="8008226" y="5349838"/>
            <a:ext cx="2833434" cy="189043"/>
            <a:chOff x="8062756" y="5354259"/>
            <a:chExt cx="2833434" cy="189043"/>
          </a:xfrm>
        </p:grpSpPr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77858067-B7A1-4E6C-9A05-CE07DA37B89D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33" name="TextBox 88">
              <a:extLst>
                <a:ext uri="{FF2B5EF4-FFF2-40B4-BE49-F238E27FC236}">
                  <a16:creationId xmlns:a16="http://schemas.microsoft.com/office/drawing/2014/main" id="{10374884-D41A-4A9C-A4F2-1E9D67478C1D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Joshua </a:t>
              </a:r>
              <a:r>
                <a:rPr lang="en-SG" sz="600" dirty="0" err="1"/>
                <a:t>Beng</a:t>
              </a:r>
              <a:endParaRPr lang="en-SG" sz="800" dirty="0"/>
            </a:p>
          </p:txBody>
        </p:sp>
        <p:sp>
          <p:nvSpPr>
            <p:cNvPr id="434" name="TextBox 89">
              <a:extLst>
                <a:ext uri="{FF2B5EF4-FFF2-40B4-BE49-F238E27FC236}">
                  <a16:creationId xmlns:a16="http://schemas.microsoft.com/office/drawing/2014/main" id="{0461C49A-1BFE-4E6B-8917-9602B81BDEAC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beng992@gmail.com</a:t>
              </a:r>
              <a:endParaRPr lang="en-SG" sz="800" dirty="0"/>
            </a:p>
          </p:txBody>
        </p:sp>
        <p:sp>
          <p:nvSpPr>
            <p:cNvPr id="435" name="TextBox 90">
              <a:extLst>
                <a:ext uri="{FF2B5EF4-FFF2-40B4-BE49-F238E27FC236}">
                  <a16:creationId xmlns:a16="http://schemas.microsoft.com/office/drawing/2014/main" id="{8FF5F779-072C-4FB2-8784-4FDD2062306A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36" name="TextBox 91">
              <a:extLst>
                <a:ext uri="{FF2B5EF4-FFF2-40B4-BE49-F238E27FC236}">
                  <a16:creationId xmlns:a16="http://schemas.microsoft.com/office/drawing/2014/main" id="{66C887AD-32C6-4887-9F87-0415D79282EC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99833246</a:t>
              </a:r>
              <a:endParaRPr lang="en-SG" sz="900" dirty="0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8F33398-61A8-40E2-AA68-2E841E226BBC}"/>
              </a:ext>
            </a:extLst>
          </p:cNvPr>
          <p:cNvGrpSpPr/>
          <p:nvPr/>
        </p:nvGrpSpPr>
        <p:grpSpPr>
          <a:xfrm>
            <a:off x="8008226" y="5523988"/>
            <a:ext cx="2833434" cy="189043"/>
            <a:chOff x="8062756" y="5354259"/>
            <a:chExt cx="2833434" cy="189043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541FC61E-D88B-4381-B1B5-EFE2E11FDD49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28" name="TextBox 95">
              <a:extLst>
                <a:ext uri="{FF2B5EF4-FFF2-40B4-BE49-F238E27FC236}">
                  <a16:creationId xmlns:a16="http://schemas.microsoft.com/office/drawing/2014/main" id="{C4D2B957-9D79-4741-A131-8296F9976839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 Hua</a:t>
              </a:r>
              <a:endParaRPr lang="en-SG" sz="800" dirty="0"/>
            </a:p>
          </p:txBody>
        </p:sp>
        <p:sp>
          <p:nvSpPr>
            <p:cNvPr id="429" name="TextBox 96">
              <a:extLst>
                <a:ext uri="{FF2B5EF4-FFF2-40B4-BE49-F238E27FC236}">
                  <a16:creationId xmlns:a16="http://schemas.microsoft.com/office/drawing/2014/main" id="{43A00E91-BE78-4FC7-8CF7-4339BEA26093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johnh7@gmail.com</a:t>
              </a:r>
              <a:endParaRPr lang="en-SG" sz="800" dirty="0"/>
            </a:p>
          </p:txBody>
        </p:sp>
        <p:sp>
          <p:nvSpPr>
            <p:cNvPr id="430" name="TextBox 97">
              <a:extLst>
                <a:ext uri="{FF2B5EF4-FFF2-40B4-BE49-F238E27FC236}">
                  <a16:creationId xmlns:a16="http://schemas.microsoft.com/office/drawing/2014/main" id="{07C2CEED-6112-4D71-ACFE-FA5D08A84ECC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31" name="TextBox 98">
              <a:extLst>
                <a:ext uri="{FF2B5EF4-FFF2-40B4-BE49-F238E27FC236}">
                  <a16:creationId xmlns:a16="http://schemas.microsoft.com/office/drawing/2014/main" id="{691E797D-B21D-4EB2-BE57-9258C7A40A73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99539786</a:t>
              </a:r>
              <a:endParaRPr lang="en-SG" sz="900" dirty="0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BE03741F-B963-48B2-8DCB-5A143578086E}"/>
              </a:ext>
            </a:extLst>
          </p:cNvPr>
          <p:cNvGrpSpPr/>
          <p:nvPr/>
        </p:nvGrpSpPr>
        <p:grpSpPr>
          <a:xfrm>
            <a:off x="8008226" y="5689147"/>
            <a:ext cx="2833434" cy="189043"/>
            <a:chOff x="8062756" y="5354259"/>
            <a:chExt cx="2833434" cy="189043"/>
          </a:xfrm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D7B5981D-D71E-4FEB-B03A-CB11B602CF5C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23" name="TextBox 101">
              <a:extLst>
                <a:ext uri="{FF2B5EF4-FFF2-40B4-BE49-F238E27FC236}">
                  <a16:creationId xmlns:a16="http://schemas.microsoft.com/office/drawing/2014/main" id="{F50C5B2E-DE8B-4BEF-9471-38B94CE70828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 Lim</a:t>
              </a:r>
              <a:endParaRPr lang="en-SG" sz="800" dirty="0"/>
            </a:p>
          </p:txBody>
        </p:sp>
        <p:sp>
          <p:nvSpPr>
            <p:cNvPr id="424" name="TextBox 102">
              <a:extLst>
                <a:ext uri="{FF2B5EF4-FFF2-40B4-BE49-F238E27FC236}">
                  <a16:creationId xmlns:a16="http://schemas.microsoft.com/office/drawing/2014/main" id="{DA344BA2-2E4C-4E99-BE45-D1EF987FE96A}"/>
                </a:ext>
              </a:extLst>
            </p:cNvPr>
            <p:cNvSpPr txBox="1"/>
            <p:nvPr/>
          </p:nvSpPr>
          <p:spPr>
            <a:xfrm>
              <a:off x="8736608" y="5354259"/>
              <a:ext cx="9186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cheryl11m@gmail.com</a:t>
              </a:r>
              <a:endParaRPr lang="en-SG" sz="800" dirty="0"/>
            </a:p>
          </p:txBody>
        </p:sp>
        <p:sp>
          <p:nvSpPr>
            <p:cNvPr id="425" name="TextBox 103">
              <a:extLst>
                <a:ext uri="{FF2B5EF4-FFF2-40B4-BE49-F238E27FC236}">
                  <a16:creationId xmlns:a16="http://schemas.microsoft.com/office/drawing/2014/main" id="{EB36F956-FBDE-4C01-B1B6-F064CAFC81D4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26" name="TextBox 104">
              <a:extLst>
                <a:ext uri="{FF2B5EF4-FFF2-40B4-BE49-F238E27FC236}">
                  <a16:creationId xmlns:a16="http://schemas.microsoft.com/office/drawing/2014/main" id="{9A338B1C-D2F0-4C8B-A00C-DC0287C556B6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95550188</a:t>
              </a:r>
              <a:endParaRPr lang="en-SG" sz="900" dirty="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227233C-53D2-4860-A591-D15202DA34A3}"/>
              </a:ext>
            </a:extLst>
          </p:cNvPr>
          <p:cNvGrpSpPr/>
          <p:nvPr/>
        </p:nvGrpSpPr>
        <p:grpSpPr>
          <a:xfrm>
            <a:off x="8008226" y="5863297"/>
            <a:ext cx="2833434" cy="189043"/>
            <a:chOff x="8062756" y="5354259"/>
            <a:chExt cx="2833434" cy="189043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FA456A0F-8C2A-4963-A6ED-A434C1E2C557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18" name="TextBox 107">
              <a:extLst>
                <a:ext uri="{FF2B5EF4-FFF2-40B4-BE49-F238E27FC236}">
                  <a16:creationId xmlns:a16="http://schemas.microsoft.com/office/drawing/2014/main" id="{2F6E6AB1-F51D-494E-B255-2CAE196C8847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 Low</a:t>
              </a:r>
              <a:endParaRPr lang="en-SG" sz="800" dirty="0"/>
            </a:p>
          </p:txBody>
        </p:sp>
        <p:sp>
          <p:nvSpPr>
            <p:cNvPr id="419" name="TextBox 108">
              <a:extLst>
                <a:ext uri="{FF2B5EF4-FFF2-40B4-BE49-F238E27FC236}">
                  <a16:creationId xmlns:a16="http://schemas.microsoft.com/office/drawing/2014/main" id="{A06EAC7D-8B89-4504-99DE-85A1A21D7069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penny@gmail.com</a:t>
              </a:r>
              <a:endParaRPr lang="en-SG" sz="800" dirty="0"/>
            </a:p>
          </p:txBody>
        </p:sp>
        <p:sp>
          <p:nvSpPr>
            <p:cNvPr id="420" name="TextBox 110">
              <a:extLst>
                <a:ext uri="{FF2B5EF4-FFF2-40B4-BE49-F238E27FC236}">
                  <a16:creationId xmlns:a16="http://schemas.microsoft.com/office/drawing/2014/main" id="{0562F191-EA25-482F-A23C-A861312095F8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21" name="TextBox 111">
              <a:extLst>
                <a:ext uri="{FF2B5EF4-FFF2-40B4-BE49-F238E27FC236}">
                  <a16:creationId xmlns:a16="http://schemas.microsoft.com/office/drawing/2014/main" id="{D0D12539-9210-496F-B172-505AD5767427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95561006</a:t>
              </a:r>
              <a:endParaRPr lang="en-SG" sz="900" dirty="0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75E9AE4-34EF-4B2E-9D25-8C1CD87791C7}"/>
              </a:ext>
            </a:extLst>
          </p:cNvPr>
          <p:cNvGrpSpPr/>
          <p:nvPr/>
        </p:nvGrpSpPr>
        <p:grpSpPr>
          <a:xfrm>
            <a:off x="8008226" y="6018043"/>
            <a:ext cx="2833434" cy="189043"/>
            <a:chOff x="8062756" y="5354259"/>
            <a:chExt cx="2833434" cy="189043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F0AF3B4-0924-48C2-926B-68D33D06D2AC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13" name="TextBox 114">
              <a:extLst>
                <a:ext uri="{FF2B5EF4-FFF2-40B4-BE49-F238E27FC236}">
                  <a16:creationId xmlns:a16="http://schemas.microsoft.com/office/drawing/2014/main" id="{AC33C452-BF77-4930-8E34-BE5FE3E05EC1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 Tong</a:t>
              </a:r>
              <a:endParaRPr lang="en-SG" sz="800" dirty="0"/>
            </a:p>
          </p:txBody>
        </p:sp>
        <p:sp>
          <p:nvSpPr>
            <p:cNvPr id="414" name="TextBox 115">
              <a:extLst>
                <a:ext uri="{FF2B5EF4-FFF2-40B4-BE49-F238E27FC236}">
                  <a16:creationId xmlns:a16="http://schemas.microsoft.com/office/drawing/2014/main" id="{B035548D-EFDB-4016-A08F-8DD58F4C6240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bent0n3@gmail.com</a:t>
              </a:r>
              <a:endParaRPr lang="en-SG" sz="800" dirty="0"/>
            </a:p>
          </p:txBody>
        </p:sp>
        <p:sp>
          <p:nvSpPr>
            <p:cNvPr id="415" name="TextBox 116">
              <a:extLst>
                <a:ext uri="{FF2B5EF4-FFF2-40B4-BE49-F238E27FC236}">
                  <a16:creationId xmlns:a16="http://schemas.microsoft.com/office/drawing/2014/main" id="{12C91448-FB88-4B14-B61E-E410DB84F6EB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16" name="TextBox 117">
              <a:extLst>
                <a:ext uri="{FF2B5EF4-FFF2-40B4-BE49-F238E27FC236}">
                  <a16:creationId xmlns:a16="http://schemas.microsoft.com/office/drawing/2014/main" id="{BA2693BD-99CE-49E1-ABCC-3ADC4D11514B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98250009</a:t>
              </a:r>
              <a:endParaRPr lang="en-SG" sz="900" dirty="0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CAD1CC9-AFE3-4514-B318-CA73A4D0C114}"/>
              </a:ext>
            </a:extLst>
          </p:cNvPr>
          <p:cNvGrpSpPr/>
          <p:nvPr/>
        </p:nvGrpSpPr>
        <p:grpSpPr>
          <a:xfrm>
            <a:off x="8008226" y="6192193"/>
            <a:ext cx="2833434" cy="189043"/>
            <a:chOff x="8062756" y="5354259"/>
            <a:chExt cx="2833434" cy="189043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B5925E98-B53C-4907-BE90-4F50016E58E9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408" name="TextBox 120">
              <a:extLst>
                <a:ext uri="{FF2B5EF4-FFF2-40B4-BE49-F238E27FC236}">
                  <a16:creationId xmlns:a16="http://schemas.microsoft.com/office/drawing/2014/main" id="{D9BAE112-CA2D-4DBC-A404-1F48485EED2E}"/>
                </a:ext>
              </a:extLst>
            </p:cNvPr>
            <p:cNvSpPr txBox="1"/>
            <p:nvPr/>
          </p:nvSpPr>
          <p:spPr>
            <a:xfrm>
              <a:off x="8217978" y="5358636"/>
              <a:ext cx="6767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Michael </a:t>
              </a:r>
              <a:r>
                <a:rPr lang="en-SG" sz="600" dirty="0" err="1"/>
                <a:t>Seow</a:t>
              </a:r>
              <a:endParaRPr lang="en-SG" sz="800" dirty="0"/>
            </a:p>
          </p:txBody>
        </p:sp>
        <p:sp>
          <p:nvSpPr>
            <p:cNvPr id="409" name="TextBox 122">
              <a:extLst>
                <a:ext uri="{FF2B5EF4-FFF2-40B4-BE49-F238E27FC236}">
                  <a16:creationId xmlns:a16="http://schemas.microsoft.com/office/drawing/2014/main" id="{FAC2CBEE-CFD6-4950-B623-6866FAF686C3}"/>
                </a:ext>
              </a:extLst>
            </p:cNvPr>
            <p:cNvSpPr txBox="1"/>
            <p:nvPr/>
          </p:nvSpPr>
          <p:spPr>
            <a:xfrm>
              <a:off x="8736607" y="5354259"/>
              <a:ext cx="908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miseow10@gmail.com</a:t>
              </a:r>
              <a:endParaRPr lang="en-SG" sz="800" dirty="0"/>
            </a:p>
          </p:txBody>
        </p:sp>
        <p:sp>
          <p:nvSpPr>
            <p:cNvPr id="410" name="TextBox 123">
              <a:extLst>
                <a:ext uri="{FF2B5EF4-FFF2-40B4-BE49-F238E27FC236}">
                  <a16:creationId xmlns:a16="http://schemas.microsoft.com/office/drawing/2014/main" id="{98764C2E-277F-40BB-921D-9F2924571641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411" name="TextBox 127">
              <a:extLst>
                <a:ext uri="{FF2B5EF4-FFF2-40B4-BE49-F238E27FC236}">
                  <a16:creationId xmlns:a16="http://schemas.microsoft.com/office/drawing/2014/main" id="{EF3E3410-D3A3-4F39-B3FF-1836C2C68615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95545812</a:t>
              </a:r>
              <a:endParaRPr lang="en-SG" sz="900" dirty="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B18A805C-0B17-489F-8604-72019F54D7D7}"/>
              </a:ext>
            </a:extLst>
          </p:cNvPr>
          <p:cNvGrpSpPr/>
          <p:nvPr/>
        </p:nvGrpSpPr>
        <p:grpSpPr>
          <a:xfrm>
            <a:off x="4268550" y="5111468"/>
            <a:ext cx="2869530" cy="238370"/>
            <a:chOff x="3731137" y="1921398"/>
            <a:chExt cx="4219046" cy="368875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736B7C56-6FFE-46ED-8B5E-C2FA71A60DBD}"/>
                </a:ext>
              </a:extLst>
            </p:cNvPr>
            <p:cNvSpPr/>
            <p:nvPr/>
          </p:nvSpPr>
          <p:spPr>
            <a:xfrm>
              <a:off x="3731137" y="1921398"/>
              <a:ext cx="4219046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 dirty="0"/>
            </a:p>
          </p:txBody>
        </p:sp>
        <p:sp>
          <p:nvSpPr>
            <p:cNvPr id="403" name="TextBox 130">
              <a:extLst>
                <a:ext uri="{FF2B5EF4-FFF2-40B4-BE49-F238E27FC236}">
                  <a16:creationId xmlns:a16="http://schemas.microsoft.com/office/drawing/2014/main" id="{F3C092FA-8456-49DC-AA6A-EF7137119AA1}"/>
                </a:ext>
              </a:extLst>
            </p:cNvPr>
            <p:cNvSpPr txBox="1"/>
            <p:nvPr/>
          </p:nvSpPr>
          <p:spPr>
            <a:xfrm>
              <a:off x="3926209" y="1959455"/>
              <a:ext cx="962544" cy="28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Product Name</a:t>
              </a:r>
              <a:endParaRPr lang="en-SG" sz="800" dirty="0"/>
            </a:p>
          </p:txBody>
        </p:sp>
        <p:sp>
          <p:nvSpPr>
            <p:cNvPr id="404" name="TextBox 131">
              <a:extLst>
                <a:ext uri="{FF2B5EF4-FFF2-40B4-BE49-F238E27FC236}">
                  <a16:creationId xmlns:a16="http://schemas.microsoft.com/office/drawing/2014/main" id="{07365FF6-B77C-4472-8E13-C9E07076E26B}"/>
                </a:ext>
              </a:extLst>
            </p:cNvPr>
            <p:cNvSpPr txBox="1"/>
            <p:nvPr/>
          </p:nvSpPr>
          <p:spPr>
            <a:xfrm>
              <a:off x="5245496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Price</a:t>
              </a:r>
              <a:endParaRPr lang="en-SG" sz="900" dirty="0"/>
            </a:p>
          </p:txBody>
        </p:sp>
        <p:sp>
          <p:nvSpPr>
            <p:cNvPr id="405" name="TextBox 132">
              <a:extLst>
                <a:ext uri="{FF2B5EF4-FFF2-40B4-BE49-F238E27FC236}">
                  <a16:creationId xmlns:a16="http://schemas.microsoft.com/office/drawing/2014/main" id="{6CB08266-8D80-4FC1-96CA-B33C40635A53}"/>
                </a:ext>
              </a:extLst>
            </p:cNvPr>
            <p:cNvSpPr txBox="1"/>
            <p:nvPr/>
          </p:nvSpPr>
          <p:spPr>
            <a:xfrm>
              <a:off x="6094619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QTY</a:t>
              </a:r>
              <a:endParaRPr lang="en-SG" sz="800" dirty="0"/>
            </a:p>
          </p:txBody>
        </p:sp>
        <p:sp>
          <p:nvSpPr>
            <p:cNvPr id="406" name="TextBox 133">
              <a:extLst>
                <a:ext uri="{FF2B5EF4-FFF2-40B4-BE49-F238E27FC236}">
                  <a16:creationId xmlns:a16="http://schemas.microsoft.com/office/drawing/2014/main" id="{05F8E3FD-C8F2-430E-A1B9-DEAA7B11EFDE}"/>
                </a:ext>
              </a:extLst>
            </p:cNvPr>
            <p:cNvSpPr txBox="1"/>
            <p:nvPr/>
          </p:nvSpPr>
          <p:spPr>
            <a:xfrm>
              <a:off x="6910810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Amount</a:t>
              </a:r>
              <a:endParaRPr lang="en-SG" sz="900" dirty="0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235CDA47-31A1-4103-ACD7-545075E19CFB}"/>
              </a:ext>
            </a:extLst>
          </p:cNvPr>
          <p:cNvGrpSpPr/>
          <p:nvPr/>
        </p:nvGrpSpPr>
        <p:grpSpPr>
          <a:xfrm>
            <a:off x="4384371" y="5415793"/>
            <a:ext cx="2629663" cy="195188"/>
            <a:chOff x="8217977" y="5354259"/>
            <a:chExt cx="2629663" cy="195188"/>
          </a:xfrm>
        </p:grpSpPr>
        <p:sp>
          <p:nvSpPr>
            <p:cNvPr id="398" name="TextBox 138">
              <a:extLst>
                <a:ext uri="{FF2B5EF4-FFF2-40B4-BE49-F238E27FC236}">
                  <a16:creationId xmlns:a16="http://schemas.microsoft.com/office/drawing/2014/main" id="{BC4508E2-21EC-4FF4-98EE-699AFF75BDD9}"/>
                </a:ext>
              </a:extLst>
            </p:cNvPr>
            <p:cNvSpPr txBox="1"/>
            <p:nvPr/>
          </p:nvSpPr>
          <p:spPr>
            <a:xfrm>
              <a:off x="8217977" y="5358636"/>
              <a:ext cx="6898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Thinkware</a:t>
              </a:r>
              <a:r>
                <a:rPr lang="en-SG" sz="600" dirty="0"/>
                <a:t> T700</a:t>
              </a:r>
              <a:endParaRPr lang="en-SG" sz="800" dirty="0"/>
            </a:p>
          </p:txBody>
        </p:sp>
        <p:sp>
          <p:nvSpPr>
            <p:cNvPr id="399" name="TextBox 139">
              <a:extLst>
                <a:ext uri="{FF2B5EF4-FFF2-40B4-BE49-F238E27FC236}">
                  <a16:creationId xmlns:a16="http://schemas.microsoft.com/office/drawing/2014/main" id="{988CE7E3-B040-46E6-9453-6AE359493F27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S$600</a:t>
              </a:r>
              <a:endParaRPr lang="en-SG" sz="800" dirty="0"/>
            </a:p>
          </p:txBody>
        </p:sp>
        <p:sp>
          <p:nvSpPr>
            <p:cNvPr id="400" name="TextBox 140">
              <a:extLst>
                <a:ext uri="{FF2B5EF4-FFF2-40B4-BE49-F238E27FC236}">
                  <a16:creationId xmlns:a16="http://schemas.microsoft.com/office/drawing/2014/main" id="{EA549C0A-DA8B-4596-A948-62C4B2386AF1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16</a:t>
              </a:r>
              <a:endParaRPr lang="en-SG" sz="900" dirty="0"/>
            </a:p>
          </p:txBody>
        </p:sp>
        <p:sp>
          <p:nvSpPr>
            <p:cNvPr id="401" name="TextBox 141">
              <a:extLst>
                <a:ext uri="{FF2B5EF4-FFF2-40B4-BE49-F238E27FC236}">
                  <a16:creationId xmlns:a16="http://schemas.microsoft.com/office/drawing/2014/main" id="{F900124C-896D-47BD-BC42-50DED80AF89C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S$9600</a:t>
              </a:r>
              <a:endParaRPr lang="en-SG" sz="900" dirty="0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763746DC-B6B3-47E6-AE44-2C587BE097E4}"/>
              </a:ext>
            </a:extLst>
          </p:cNvPr>
          <p:cNvGrpSpPr/>
          <p:nvPr/>
        </p:nvGrpSpPr>
        <p:grpSpPr>
          <a:xfrm>
            <a:off x="4384371" y="5617054"/>
            <a:ext cx="2629663" cy="276999"/>
            <a:chOff x="8217977" y="5329426"/>
            <a:chExt cx="2629663" cy="276999"/>
          </a:xfrm>
        </p:grpSpPr>
        <p:sp>
          <p:nvSpPr>
            <p:cNvPr id="394" name="TextBox 173">
              <a:extLst>
                <a:ext uri="{FF2B5EF4-FFF2-40B4-BE49-F238E27FC236}">
                  <a16:creationId xmlns:a16="http://schemas.microsoft.com/office/drawing/2014/main" id="{B225446E-0483-4799-BB2D-ACC5E41CB112}"/>
                </a:ext>
              </a:extLst>
            </p:cNvPr>
            <p:cNvSpPr txBox="1"/>
            <p:nvPr/>
          </p:nvSpPr>
          <p:spPr>
            <a:xfrm>
              <a:off x="8217977" y="5329426"/>
              <a:ext cx="875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Motion Sensing Car Air Purifier</a:t>
              </a:r>
            </a:p>
          </p:txBody>
        </p:sp>
        <p:sp>
          <p:nvSpPr>
            <p:cNvPr id="395" name="TextBox 174">
              <a:extLst>
                <a:ext uri="{FF2B5EF4-FFF2-40B4-BE49-F238E27FC236}">
                  <a16:creationId xmlns:a16="http://schemas.microsoft.com/office/drawing/2014/main" id="{966D58A2-ED9A-4FDA-9B2C-D94BB6EE834D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S$106</a:t>
              </a:r>
              <a:endParaRPr lang="en-SG" sz="800" dirty="0"/>
            </a:p>
          </p:txBody>
        </p:sp>
        <p:sp>
          <p:nvSpPr>
            <p:cNvPr id="396" name="TextBox 175">
              <a:extLst>
                <a:ext uri="{FF2B5EF4-FFF2-40B4-BE49-F238E27FC236}">
                  <a16:creationId xmlns:a16="http://schemas.microsoft.com/office/drawing/2014/main" id="{E8261F91-7E64-415C-9F3B-31DA696D1974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23</a:t>
              </a:r>
              <a:endParaRPr lang="en-SG" sz="900" dirty="0"/>
            </a:p>
          </p:txBody>
        </p:sp>
        <p:sp>
          <p:nvSpPr>
            <p:cNvPr id="397" name="TextBox 176">
              <a:extLst>
                <a:ext uri="{FF2B5EF4-FFF2-40B4-BE49-F238E27FC236}">
                  <a16:creationId xmlns:a16="http://schemas.microsoft.com/office/drawing/2014/main" id="{C412688B-4D5F-4238-B1A8-5A9A0F149978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S$2438</a:t>
              </a:r>
              <a:endParaRPr lang="en-SG" sz="900" dirty="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65F1F9E4-BB79-4DF3-BEE0-7688BC045450}"/>
              </a:ext>
            </a:extLst>
          </p:cNvPr>
          <p:cNvGrpSpPr/>
          <p:nvPr/>
        </p:nvGrpSpPr>
        <p:grpSpPr>
          <a:xfrm>
            <a:off x="4384371" y="6074316"/>
            <a:ext cx="2629663" cy="276999"/>
            <a:chOff x="8217977" y="5339586"/>
            <a:chExt cx="2629663" cy="276999"/>
          </a:xfrm>
        </p:grpSpPr>
        <p:sp>
          <p:nvSpPr>
            <p:cNvPr id="390" name="TextBox 183">
              <a:extLst>
                <a:ext uri="{FF2B5EF4-FFF2-40B4-BE49-F238E27FC236}">
                  <a16:creationId xmlns:a16="http://schemas.microsoft.com/office/drawing/2014/main" id="{CC41F828-888E-4DD2-A3C9-58370B03C423}"/>
                </a:ext>
              </a:extLst>
            </p:cNvPr>
            <p:cNvSpPr txBox="1"/>
            <p:nvPr/>
          </p:nvSpPr>
          <p:spPr>
            <a:xfrm>
              <a:off x="8217977" y="5339586"/>
              <a:ext cx="914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Baseus</a:t>
              </a:r>
              <a:r>
                <a:rPr lang="en-SG" sz="600" dirty="0"/>
                <a:t> Osculum Gravity Car Mount</a:t>
              </a:r>
              <a:endParaRPr lang="en-SG" sz="800" dirty="0"/>
            </a:p>
          </p:txBody>
        </p:sp>
        <p:sp>
          <p:nvSpPr>
            <p:cNvPr id="391" name="TextBox 184">
              <a:extLst>
                <a:ext uri="{FF2B5EF4-FFF2-40B4-BE49-F238E27FC236}">
                  <a16:creationId xmlns:a16="http://schemas.microsoft.com/office/drawing/2014/main" id="{A90181A0-73B8-41C3-B3CD-F1ECE349357C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S$10.99</a:t>
              </a:r>
              <a:endParaRPr lang="en-SG" sz="800" dirty="0"/>
            </a:p>
          </p:txBody>
        </p:sp>
        <p:sp>
          <p:nvSpPr>
            <p:cNvPr id="392" name="TextBox 185">
              <a:extLst>
                <a:ext uri="{FF2B5EF4-FFF2-40B4-BE49-F238E27FC236}">
                  <a16:creationId xmlns:a16="http://schemas.microsoft.com/office/drawing/2014/main" id="{C7BC644A-3363-4052-B2EE-26367B87F705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7</a:t>
              </a:r>
              <a:endParaRPr lang="en-SG" sz="900" dirty="0"/>
            </a:p>
          </p:txBody>
        </p:sp>
        <p:sp>
          <p:nvSpPr>
            <p:cNvPr id="393" name="TextBox 186">
              <a:extLst>
                <a:ext uri="{FF2B5EF4-FFF2-40B4-BE49-F238E27FC236}">
                  <a16:creationId xmlns:a16="http://schemas.microsoft.com/office/drawing/2014/main" id="{67437711-B404-4878-BF3E-4614C4CB4BE8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S$76.93</a:t>
              </a:r>
              <a:endParaRPr lang="en-SG" sz="900" dirty="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F190A4B8-76BE-4DA3-A0A3-429DB26A173F}"/>
              </a:ext>
            </a:extLst>
          </p:cNvPr>
          <p:cNvGrpSpPr/>
          <p:nvPr/>
        </p:nvGrpSpPr>
        <p:grpSpPr>
          <a:xfrm>
            <a:off x="4392293" y="6301934"/>
            <a:ext cx="2625853" cy="276999"/>
            <a:chOff x="8221787" y="5328156"/>
            <a:chExt cx="2625853" cy="276999"/>
          </a:xfrm>
        </p:grpSpPr>
        <p:sp>
          <p:nvSpPr>
            <p:cNvPr id="386" name="TextBox 188">
              <a:extLst>
                <a:ext uri="{FF2B5EF4-FFF2-40B4-BE49-F238E27FC236}">
                  <a16:creationId xmlns:a16="http://schemas.microsoft.com/office/drawing/2014/main" id="{FFB0CE5D-D87E-473F-B772-EE5909D9627A}"/>
                </a:ext>
              </a:extLst>
            </p:cNvPr>
            <p:cNvSpPr txBox="1"/>
            <p:nvPr/>
          </p:nvSpPr>
          <p:spPr>
            <a:xfrm>
              <a:off x="8221787" y="5328156"/>
              <a:ext cx="871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Premium Car Phone Holder V3</a:t>
              </a:r>
              <a:endParaRPr lang="en-SG" sz="800" dirty="0"/>
            </a:p>
          </p:txBody>
        </p:sp>
        <p:sp>
          <p:nvSpPr>
            <p:cNvPr id="387" name="TextBox 189">
              <a:extLst>
                <a:ext uri="{FF2B5EF4-FFF2-40B4-BE49-F238E27FC236}">
                  <a16:creationId xmlns:a16="http://schemas.microsoft.com/office/drawing/2014/main" id="{EE0BD1EF-66B6-452A-87D4-17E450E99F62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S$29.90</a:t>
              </a:r>
              <a:endParaRPr lang="en-SG" sz="800" dirty="0"/>
            </a:p>
          </p:txBody>
        </p:sp>
        <p:sp>
          <p:nvSpPr>
            <p:cNvPr id="388" name="TextBox 190">
              <a:extLst>
                <a:ext uri="{FF2B5EF4-FFF2-40B4-BE49-F238E27FC236}">
                  <a16:creationId xmlns:a16="http://schemas.microsoft.com/office/drawing/2014/main" id="{9D3D8694-A984-4ED2-827D-AD20F2C0ECE5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14</a:t>
              </a:r>
              <a:endParaRPr lang="en-SG" sz="900" dirty="0"/>
            </a:p>
          </p:txBody>
        </p:sp>
        <p:sp>
          <p:nvSpPr>
            <p:cNvPr id="389" name="TextBox 191">
              <a:extLst>
                <a:ext uri="{FF2B5EF4-FFF2-40B4-BE49-F238E27FC236}">
                  <a16:creationId xmlns:a16="http://schemas.microsoft.com/office/drawing/2014/main" id="{8651199D-DC36-4A36-957C-E01E3D9C2845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S$418.6</a:t>
              </a:r>
              <a:endParaRPr lang="en-SG" sz="900" dirty="0"/>
            </a:p>
          </p:txBody>
        </p:sp>
      </p:grpSp>
      <p:pic>
        <p:nvPicPr>
          <p:cNvPr id="382" name="Picture 381">
            <a:extLst>
              <a:ext uri="{FF2B5EF4-FFF2-40B4-BE49-F238E27FC236}">
                <a16:creationId xmlns:a16="http://schemas.microsoft.com/office/drawing/2014/main" id="{9B7A5AF9-FCD4-419D-94D8-3BE3561DB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252" y="1843061"/>
            <a:ext cx="396713" cy="15684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D802F15D-C98E-4E3C-BE91-BC4F0888B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8396" y="1863356"/>
            <a:ext cx="437520" cy="156937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483378DC-511E-4E51-923D-3A98261019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8055" y="1850043"/>
            <a:ext cx="400050" cy="142875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9FF87FF8-0348-4A47-8636-4197A9AC7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6370" y="1841789"/>
            <a:ext cx="400050" cy="142875"/>
          </a:xfrm>
          <a:prstGeom prst="rect">
            <a:avLst/>
          </a:prstGeom>
        </p:spPr>
      </p:pic>
      <p:sp>
        <p:nvSpPr>
          <p:cNvPr id="451" name="Rectangle 450">
            <a:extLst>
              <a:ext uri="{FF2B5EF4-FFF2-40B4-BE49-F238E27FC236}">
                <a16:creationId xmlns:a16="http://schemas.microsoft.com/office/drawing/2014/main" id="{3A8FBDD8-E144-4613-9592-5C1E2410351F}"/>
              </a:ext>
            </a:extLst>
          </p:cNvPr>
          <p:cNvSpPr/>
          <p:nvPr/>
        </p:nvSpPr>
        <p:spPr>
          <a:xfrm>
            <a:off x="7746017" y="2316246"/>
            <a:ext cx="3415679" cy="23259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68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0032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9766978" y="944810"/>
            <a:ext cx="213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endParaRPr lang="en-SG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73717-1123-4C5A-8D1C-6E7FD9CCCA56}"/>
              </a:ext>
            </a:extLst>
          </p:cNvPr>
          <p:cNvCxnSpPr>
            <a:cxnSpLocks/>
          </p:cNvCxnSpPr>
          <p:nvPr/>
        </p:nvCxnSpPr>
        <p:spPr>
          <a:xfrm>
            <a:off x="348012" y="43484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D7047F-16AA-4B88-8C03-AA74F193B358}"/>
              </a:ext>
            </a:extLst>
          </p:cNvPr>
          <p:cNvCxnSpPr>
            <a:cxnSpLocks/>
          </p:cNvCxnSpPr>
          <p:nvPr/>
        </p:nvCxnSpPr>
        <p:spPr>
          <a:xfrm>
            <a:off x="348012" y="188976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40C79239-8426-46F2-9698-4F1B2B0A0EC4}"/>
              </a:ext>
            </a:extLst>
          </p:cNvPr>
          <p:cNvSpPr/>
          <p:nvPr/>
        </p:nvSpPr>
        <p:spPr>
          <a:xfrm>
            <a:off x="10948289" y="664028"/>
            <a:ext cx="989117" cy="36885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F525BB-CA2A-4050-9FD0-8C6F77D2F7B4}"/>
              </a:ext>
            </a:extLst>
          </p:cNvPr>
          <p:cNvSpPr/>
          <p:nvPr/>
        </p:nvSpPr>
        <p:spPr>
          <a:xfrm>
            <a:off x="3798993" y="1253150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882352-A84C-4D55-8963-476FDDF78471}"/>
              </a:ext>
            </a:extLst>
          </p:cNvPr>
          <p:cNvSpPr/>
          <p:nvPr/>
        </p:nvSpPr>
        <p:spPr>
          <a:xfrm>
            <a:off x="5693507" y="1253151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39FE4-E73F-49F3-93CB-5BDDF2290092}"/>
              </a:ext>
            </a:extLst>
          </p:cNvPr>
          <p:cNvSpPr/>
          <p:nvPr/>
        </p:nvSpPr>
        <p:spPr>
          <a:xfrm>
            <a:off x="7579582" y="1244974"/>
            <a:ext cx="1742306" cy="8715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88CC59-3B54-4EF0-A166-120F917C465A}"/>
              </a:ext>
            </a:extLst>
          </p:cNvPr>
          <p:cNvSpPr/>
          <p:nvPr/>
        </p:nvSpPr>
        <p:spPr>
          <a:xfrm>
            <a:off x="9487439" y="1244974"/>
            <a:ext cx="1742306" cy="8715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B70923D3-EA71-4C41-B585-1DDD874EB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622612"/>
              </p:ext>
            </p:extLst>
          </p:nvPr>
        </p:nvGraphicFramePr>
        <p:xfrm>
          <a:off x="7731732" y="2272267"/>
          <a:ext cx="3558033" cy="237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14">
            <a:extLst>
              <a:ext uri="{FF2B5EF4-FFF2-40B4-BE49-F238E27FC236}">
                <a16:creationId xmlns:a16="http://schemas.microsoft.com/office/drawing/2014/main" id="{7FC2789C-2321-4847-853C-1608A462FF9E}"/>
              </a:ext>
            </a:extLst>
          </p:cNvPr>
          <p:cNvSpPr txBox="1"/>
          <p:nvPr/>
        </p:nvSpPr>
        <p:spPr>
          <a:xfrm>
            <a:off x="3807971" y="1253150"/>
            <a:ext cx="135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Revenue</a:t>
            </a: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F079162B-BC02-4381-8415-10BCAE397B4A}"/>
              </a:ext>
            </a:extLst>
          </p:cNvPr>
          <p:cNvSpPr txBox="1"/>
          <p:nvPr/>
        </p:nvSpPr>
        <p:spPr>
          <a:xfrm>
            <a:off x="3807971" y="164177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$915.978</a:t>
            </a: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085480E7-1E96-42DA-A8C0-9E89D14D770A}"/>
              </a:ext>
            </a:extLst>
          </p:cNvPr>
          <p:cNvSpPr txBox="1"/>
          <p:nvPr/>
        </p:nvSpPr>
        <p:spPr>
          <a:xfrm>
            <a:off x="5700540" y="1253150"/>
            <a:ext cx="11848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Visitor</a:t>
            </a:r>
          </a:p>
        </p:txBody>
      </p:sp>
      <p:sp>
        <p:nvSpPr>
          <p:cNvPr id="30" name="TextBox 36">
            <a:extLst>
              <a:ext uri="{FF2B5EF4-FFF2-40B4-BE49-F238E27FC236}">
                <a16:creationId xmlns:a16="http://schemas.microsoft.com/office/drawing/2014/main" id="{5A0F8B59-455D-4611-96E8-C9E6A1CDFA1F}"/>
              </a:ext>
            </a:extLst>
          </p:cNvPr>
          <p:cNvSpPr txBox="1"/>
          <p:nvPr/>
        </p:nvSpPr>
        <p:spPr>
          <a:xfrm>
            <a:off x="5700540" y="16417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33</a:t>
            </a:r>
          </a:p>
        </p:txBody>
      </p:sp>
      <p:sp>
        <p:nvSpPr>
          <p:cNvPr id="31" name="TextBox 37">
            <a:extLst>
              <a:ext uri="{FF2B5EF4-FFF2-40B4-BE49-F238E27FC236}">
                <a16:creationId xmlns:a16="http://schemas.microsoft.com/office/drawing/2014/main" id="{8F978D8B-4B4B-46F4-8733-89C5BC3F6D03}"/>
              </a:ext>
            </a:extLst>
          </p:cNvPr>
          <p:cNvSpPr txBox="1"/>
          <p:nvPr/>
        </p:nvSpPr>
        <p:spPr>
          <a:xfrm>
            <a:off x="7589283" y="1244973"/>
            <a:ext cx="16709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Product Sold Today</a:t>
            </a: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E92CF4FF-65FD-4147-8001-C1B8D1AA528D}"/>
              </a:ext>
            </a:extLst>
          </p:cNvPr>
          <p:cNvSpPr txBox="1"/>
          <p:nvPr/>
        </p:nvSpPr>
        <p:spPr>
          <a:xfrm>
            <a:off x="7589283" y="1633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4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A1F75956-11EE-4E73-9EE5-AEA2C3EA4265}"/>
              </a:ext>
            </a:extLst>
          </p:cNvPr>
          <p:cNvSpPr txBox="1"/>
          <p:nvPr/>
        </p:nvSpPr>
        <p:spPr>
          <a:xfrm>
            <a:off x="9494472" y="1234344"/>
            <a:ext cx="13418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New Customer</a:t>
            </a:r>
          </a:p>
        </p:txBody>
      </p:sp>
      <p:sp>
        <p:nvSpPr>
          <p:cNvPr id="34" name="TextBox 40">
            <a:extLst>
              <a:ext uri="{FF2B5EF4-FFF2-40B4-BE49-F238E27FC236}">
                <a16:creationId xmlns:a16="http://schemas.microsoft.com/office/drawing/2014/main" id="{B0631F3B-B57A-422F-8B81-CAD02ED4AEC6}"/>
              </a:ext>
            </a:extLst>
          </p:cNvPr>
          <p:cNvSpPr txBox="1"/>
          <p:nvPr/>
        </p:nvSpPr>
        <p:spPr>
          <a:xfrm>
            <a:off x="9494472" y="1622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653A6B-3D15-44DA-AE10-5DFFC8EBCAC3}"/>
              </a:ext>
            </a:extLst>
          </p:cNvPr>
          <p:cNvSpPr/>
          <p:nvPr/>
        </p:nvSpPr>
        <p:spPr>
          <a:xfrm>
            <a:off x="3807971" y="2246361"/>
            <a:ext cx="3921594" cy="2372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A4BB9092-50CA-4E35-B1F4-9717249D1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03640"/>
              </p:ext>
            </p:extLst>
          </p:nvPr>
        </p:nvGraphicFramePr>
        <p:xfrm>
          <a:off x="4060961" y="2260905"/>
          <a:ext cx="3575963" cy="237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TextBox 47">
            <a:extLst>
              <a:ext uri="{FF2B5EF4-FFF2-40B4-BE49-F238E27FC236}">
                <a16:creationId xmlns:a16="http://schemas.microsoft.com/office/drawing/2014/main" id="{9F491022-6EF7-42FF-85A2-9C11AA0ADB62}"/>
              </a:ext>
            </a:extLst>
          </p:cNvPr>
          <p:cNvSpPr txBox="1"/>
          <p:nvPr/>
        </p:nvSpPr>
        <p:spPr>
          <a:xfrm>
            <a:off x="3871394" y="3509553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200K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22CEAB92-6942-4431-8413-24D1F3D01030}"/>
              </a:ext>
            </a:extLst>
          </p:cNvPr>
          <p:cNvSpPr txBox="1"/>
          <p:nvPr/>
        </p:nvSpPr>
        <p:spPr>
          <a:xfrm>
            <a:off x="3987250" y="3695803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0K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3C2FD4A5-3961-4C65-B68D-9A8EC19B9724}"/>
              </a:ext>
            </a:extLst>
          </p:cNvPr>
          <p:cNvSpPr txBox="1"/>
          <p:nvPr/>
        </p:nvSpPr>
        <p:spPr>
          <a:xfrm>
            <a:off x="3873882" y="3296880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400K</a:t>
            </a:r>
          </a:p>
        </p:txBody>
      </p:sp>
      <p:sp>
        <p:nvSpPr>
          <p:cNvPr id="40" name="TextBox 50">
            <a:extLst>
              <a:ext uri="{FF2B5EF4-FFF2-40B4-BE49-F238E27FC236}">
                <a16:creationId xmlns:a16="http://schemas.microsoft.com/office/drawing/2014/main" id="{8E9E44D8-34DE-4DF2-A246-1D7957D4DED0}"/>
              </a:ext>
            </a:extLst>
          </p:cNvPr>
          <p:cNvSpPr txBox="1"/>
          <p:nvPr/>
        </p:nvSpPr>
        <p:spPr>
          <a:xfrm>
            <a:off x="3867357" y="308709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600K</a:t>
            </a: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3BE8E5A6-63D6-4183-8B5F-E48DEC6A9024}"/>
              </a:ext>
            </a:extLst>
          </p:cNvPr>
          <p:cNvSpPr txBox="1"/>
          <p:nvPr/>
        </p:nvSpPr>
        <p:spPr>
          <a:xfrm>
            <a:off x="3873882" y="2874425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800K</a:t>
            </a:r>
          </a:p>
        </p:txBody>
      </p:sp>
      <p:sp>
        <p:nvSpPr>
          <p:cNvPr id="42" name="TextBox 52">
            <a:extLst>
              <a:ext uri="{FF2B5EF4-FFF2-40B4-BE49-F238E27FC236}">
                <a16:creationId xmlns:a16="http://schemas.microsoft.com/office/drawing/2014/main" id="{C610E9D7-98C9-442E-88AA-14AFDBCF3CB0}"/>
              </a:ext>
            </a:extLst>
          </p:cNvPr>
          <p:cNvSpPr txBox="1"/>
          <p:nvPr/>
        </p:nvSpPr>
        <p:spPr>
          <a:xfrm>
            <a:off x="3942292" y="2693393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1M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91B4EA-AC1D-474A-8CC0-82B47F200D21}"/>
              </a:ext>
            </a:extLst>
          </p:cNvPr>
          <p:cNvSpPr/>
          <p:nvPr/>
        </p:nvSpPr>
        <p:spPr>
          <a:xfrm>
            <a:off x="3798993" y="4672765"/>
            <a:ext cx="3937008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4BE04F-8AD5-4617-9669-DDCBF81688D8}"/>
              </a:ext>
            </a:extLst>
          </p:cNvPr>
          <p:cNvSpPr/>
          <p:nvPr/>
        </p:nvSpPr>
        <p:spPr>
          <a:xfrm>
            <a:off x="7830292" y="4680612"/>
            <a:ext cx="3415679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7FC41F6E-BE3A-4BBD-9B17-8C058FF36A29}"/>
              </a:ext>
            </a:extLst>
          </p:cNvPr>
          <p:cNvSpPr txBox="1"/>
          <p:nvPr/>
        </p:nvSpPr>
        <p:spPr>
          <a:xfrm>
            <a:off x="7833599" y="470245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F5C702-6D70-4809-B140-FDB1EE401F6B}"/>
              </a:ext>
            </a:extLst>
          </p:cNvPr>
          <p:cNvGrpSpPr/>
          <p:nvPr/>
        </p:nvGrpSpPr>
        <p:grpSpPr>
          <a:xfrm>
            <a:off x="10358592" y="4737128"/>
            <a:ext cx="820405" cy="146090"/>
            <a:chOff x="9635490" y="4872950"/>
            <a:chExt cx="820405" cy="14609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0BCAD11-AF93-4277-A0A3-44F7F2895F01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0E2064F-B79B-4547-9E1C-3FCCEB7CD5D3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E2900A7-094D-420C-A259-6B22044F487A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1B22D36-167B-4EBB-9A1A-74F4DACF9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71">
            <a:extLst>
              <a:ext uri="{FF2B5EF4-FFF2-40B4-BE49-F238E27FC236}">
                <a16:creationId xmlns:a16="http://schemas.microsoft.com/office/drawing/2014/main" id="{5F4F90A7-3FA1-45F0-8CC6-6D5FC59CCE88}"/>
              </a:ext>
            </a:extLst>
          </p:cNvPr>
          <p:cNvSpPr txBox="1"/>
          <p:nvPr/>
        </p:nvSpPr>
        <p:spPr>
          <a:xfrm>
            <a:off x="3773818" y="4680612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Recent Orders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5F0793-8E6B-48CA-9D3F-56D97F25DD1F}"/>
              </a:ext>
            </a:extLst>
          </p:cNvPr>
          <p:cNvGrpSpPr/>
          <p:nvPr/>
        </p:nvGrpSpPr>
        <p:grpSpPr>
          <a:xfrm>
            <a:off x="6866965" y="4715289"/>
            <a:ext cx="820405" cy="146090"/>
            <a:chOff x="9635490" y="4872950"/>
            <a:chExt cx="820405" cy="1460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FAB6B1E-1E5E-4ACB-8167-5EA6D2A1CA74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B7F47CF-F4CF-424E-AAC9-5BF12A3AE047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916BE5C-70E3-42F1-8243-39B1EEB70116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C44915B-02E1-48CE-B585-0AF8F7769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145DF7-F024-42D8-88B7-13C2ADAEF4BE}"/>
              </a:ext>
            </a:extLst>
          </p:cNvPr>
          <p:cNvGrpSpPr/>
          <p:nvPr/>
        </p:nvGrpSpPr>
        <p:grpSpPr>
          <a:xfrm>
            <a:off x="8013032" y="4987157"/>
            <a:ext cx="2988635" cy="238370"/>
            <a:chOff x="3556018" y="1921398"/>
            <a:chExt cx="4394165" cy="368875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2B83D26-2E69-448B-A4D1-8614F39BBF6D}"/>
                </a:ext>
              </a:extLst>
            </p:cNvPr>
            <p:cNvSpPr/>
            <p:nvPr/>
          </p:nvSpPr>
          <p:spPr>
            <a:xfrm>
              <a:off x="3556018" y="1921398"/>
              <a:ext cx="4394165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18" name="TextBox 79">
              <a:extLst>
                <a:ext uri="{FF2B5EF4-FFF2-40B4-BE49-F238E27FC236}">
                  <a16:creationId xmlns:a16="http://schemas.microsoft.com/office/drawing/2014/main" id="{57592014-6242-4B8A-B3BA-EF786445F328}"/>
                </a:ext>
              </a:extLst>
            </p:cNvPr>
            <p:cNvSpPr txBox="1"/>
            <p:nvPr/>
          </p:nvSpPr>
          <p:spPr>
            <a:xfrm>
              <a:off x="3926209" y="1959455"/>
              <a:ext cx="757918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Full Name</a:t>
              </a:r>
              <a:endParaRPr lang="en-SG" sz="800" dirty="0"/>
            </a:p>
          </p:txBody>
        </p:sp>
        <p:sp>
          <p:nvSpPr>
            <p:cNvPr id="119" name="TextBox 80">
              <a:extLst>
                <a:ext uri="{FF2B5EF4-FFF2-40B4-BE49-F238E27FC236}">
                  <a16:creationId xmlns:a16="http://schemas.microsoft.com/office/drawing/2014/main" id="{C56CAA3E-1B73-41FC-8CB6-7E131438F31A}"/>
                </a:ext>
              </a:extLst>
            </p:cNvPr>
            <p:cNvSpPr txBox="1"/>
            <p:nvPr/>
          </p:nvSpPr>
          <p:spPr>
            <a:xfrm>
              <a:off x="4984078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Email</a:t>
              </a:r>
              <a:endParaRPr lang="en-SG" sz="900" dirty="0"/>
            </a:p>
          </p:txBody>
        </p:sp>
        <p:sp>
          <p:nvSpPr>
            <p:cNvPr id="120" name="TextBox 83">
              <a:extLst>
                <a:ext uri="{FF2B5EF4-FFF2-40B4-BE49-F238E27FC236}">
                  <a16:creationId xmlns:a16="http://schemas.microsoft.com/office/drawing/2014/main" id="{DB61D8CD-D3D2-4FD9-B6C8-F41AF1B8B54A}"/>
                </a:ext>
              </a:extLst>
            </p:cNvPr>
            <p:cNvSpPr txBox="1"/>
            <p:nvPr/>
          </p:nvSpPr>
          <p:spPr>
            <a:xfrm>
              <a:off x="6139434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Date</a:t>
              </a:r>
              <a:endParaRPr lang="en-SG" sz="800" dirty="0"/>
            </a:p>
          </p:txBody>
        </p:sp>
        <p:sp>
          <p:nvSpPr>
            <p:cNvPr id="121" name="TextBox 84">
              <a:extLst>
                <a:ext uri="{FF2B5EF4-FFF2-40B4-BE49-F238E27FC236}">
                  <a16:creationId xmlns:a16="http://schemas.microsoft.com/office/drawing/2014/main" id="{C445C537-1AD1-42C2-92CE-0DD3E0438350}"/>
                </a:ext>
              </a:extLst>
            </p:cNvPr>
            <p:cNvSpPr txBox="1"/>
            <p:nvPr/>
          </p:nvSpPr>
          <p:spPr>
            <a:xfrm>
              <a:off x="6925748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Phone Number</a:t>
              </a:r>
              <a:endParaRPr lang="en-SG" sz="900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D96C710-452D-4267-9DFA-CAF656FDC0B8}"/>
                </a:ext>
              </a:extLst>
            </p:cNvPr>
            <p:cNvSpPr/>
            <p:nvPr/>
          </p:nvSpPr>
          <p:spPr>
            <a:xfrm>
              <a:off x="3665515" y="2040844"/>
              <a:ext cx="89585" cy="89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2311D3-7091-46A2-A69E-55D42F26CC78}"/>
              </a:ext>
            </a:extLst>
          </p:cNvPr>
          <p:cNvGrpSpPr/>
          <p:nvPr/>
        </p:nvGrpSpPr>
        <p:grpSpPr>
          <a:xfrm>
            <a:off x="8092737" y="5291482"/>
            <a:ext cx="2833434" cy="189043"/>
            <a:chOff x="8062756" y="5354259"/>
            <a:chExt cx="2833434" cy="18904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7858067-B7A1-4E6C-9A05-CE07DA37B89D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13" name="TextBox 88">
              <a:extLst>
                <a:ext uri="{FF2B5EF4-FFF2-40B4-BE49-F238E27FC236}">
                  <a16:creationId xmlns:a16="http://schemas.microsoft.com/office/drawing/2014/main" id="{10374884-D41A-4A9C-A4F2-1E9D67478C1D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Joshua </a:t>
              </a:r>
              <a:r>
                <a:rPr lang="en-SG" sz="600" dirty="0" err="1"/>
                <a:t>Beng</a:t>
              </a:r>
              <a:endParaRPr lang="en-SG" sz="800" dirty="0"/>
            </a:p>
          </p:txBody>
        </p:sp>
        <p:sp>
          <p:nvSpPr>
            <p:cNvPr id="114" name="TextBox 89">
              <a:extLst>
                <a:ext uri="{FF2B5EF4-FFF2-40B4-BE49-F238E27FC236}">
                  <a16:creationId xmlns:a16="http://schemas.microsoft.com/office/drawing/2014/main" id="{0461C49A-1BFE-4E6B-8917-9602B81BDEAC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beng992@gmail.com</a:t>
              </a:r>
              <a:endParaRPr lang="en-SG" sz="800" dirty="0"/>
            </a:p>
          </p:txBody>
        </p:sp>
        <p:sp>
          <p:nvSpPr>
            <p:cNvPr id="115" name="TextBox 90">
              <a:extLst>
                <a:ext uri="{FF2B5EF4-FFF2-40B4-BE49-F238E27FC236}">
                  <a16:creationId xmlns:a16="http://schemas.microsoft.com/office/drawing/2014/main" id="{8FF5F779-072C-4FB2-8784-4FDD2062306A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116" name="TextBox 91">
              <a:extLst>
                <a:ext uri="{FF2B5EF4-FFF2-40B4-BE49-F238E27FC236}">
                  <a16:creationId xmlns:a16="http://schemas.microsoft.com/office/drawing/2014/main" id="{66C887AD-32C6-4887-9F87-0415D79282EC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99833246</a:t>
              </a:r>
              <a:endParaRPr lang="en-SG" sz="9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8F33398-61A8-40E2-AA68-2E841E226BBC}"/>
              </a:ext>
            </a:extLst>
          </p:cNvPr>
          <p:cNvGrpSpPr/>
          <p:nvPr/>
        </p:nvGrpSpPr>
        <p:grpSpPr>
          <a:xfrm>
            <a:off x="8092737" y="5465632"/>
            <a:ext cx="2833434" cy="189043"/>
            <a:chOff x="8062756" y="5354259"/>
            <a:chExt cx="2833434" cy="18904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41FC61E-D88B-4381-B1B5-EFE2E11FDD49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07" name="TextBox 95">
              <a:extLst>
                <a:ext uri="{FF2B5EF4-FFF2-40B4-BE49-F238E27FC236}">
                  <a16:creationId xmlns:a16="http://schemas.microsoft.com/office/drawing/2014/main" id="{C4D2B957-9D79-4741-A131-8296F9976839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 Hua</a:t>
              </a:r>
              <a:endParaRPr lang="en-SG" sz="800" dirty="0"/>
            </a:p>
          </p:txBody>
        </p:sp>
        <p:sp>
          <p:nvSpPr>
            <p:cNvPr id="108" name="TextBox 96">
              <a:extLst>
                <a:ext uri="{FF2B5EF4-FFF2-40B4-BE49-F238E27FC236}">
                  <a16:creationId xmlns:a16="http://schemas.microsoft.com/office/drawing/2014/main" id="{43A00E91-BE78-4FC7-8CF7-4339BEA26093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johnh7@gmail.com</a:t>
              </a:r>
              <a:endParaRPr lang="en-SG" sz="800" dirty="0"/>
            </a:p>
          </p:txBody>
        </p:sp>
        <p:sp>
          <p:nvSpPr>
            <p:cNvPr id="109" name="TextBox 97">
              <a:extLst>
                <a:ext uri="{FF2B5EF4-FFF2-40B4-BE49-F238E27FC236}">
                  <a16:creationId xmlns:a16="http://schemas.microsoft.com/office/drawing/2014/main" id="{07C2CEED-6112-4D71-ACFE-FA5D08A84ECC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111" name="TextBox 98">
              <a:extLst>
                <a:ext uri="{FF2B5EF4-FFF2-40B4-BE49-F238E27FC236}">
                  <a16:creationId xmlns:a16="http://schemas.microsoft.com/office/drawing/2014/main" id="{691E797D-B21D-4EB2-BE57-9258C7A40A73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99539786</a:t>
              </a:r>
              <a:endParaRPr lang="en-SG" sz="9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03741F-B963-48B2-8DCB-5A143578086E}"/>
              </a:ext>
            </a:extLst>
          </p:cNvPr>
          <p:cNvGrpSpPr/>
          <p:nvPr/>
        </p:nvGrpSpPr>
        <p:grpSpPr>
          <a:xfrm>
            <a:off x="8092737" y="5630791"/>
            <a:ext cx="2833434" cy="189043"/>
            <a:chOff x="8062756" y="5354259"/>
            <a:chExt cx="2833434" cy="189043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7B5981D-D71E-4FEB-B03A-CB11B602CF5C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50C5B2E-DE8B-4BEF-9471-38B94CE70828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 Lim</a:t>
              </a:r>
              <a:endParaRPr lang="en-SG" sz="8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A344BA2-2E4C-4E99-BE45-D1EF987FE96A}"/>
                </a:ext>
              </a:extLst>
            </p:cNvPr>
            <p:cNvSpPr txBox="1"/>
            <p:nvPr/>
          </p:nvSpPr>
          <p:spPr>
            <a:xfrm>
              <a:off x="8736608" y="5354259"/>
              <a:ext cx="9186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cheryl11m@gmail.com</a:t>
              </a:r>
              <a:endParaRPr lang="en-SG" sz="8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B36F956-FBDE-4C01-B1B6-F064CAFC81D4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A338B1C-D2F0-4C8B-A00C-DC0287C556B6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95550188</a:t>
              </a:r>
              <a:endParaRPr lang="en-SG" sz="9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27233C-53D2-4860-A591-D15202DA34A3}"/>
              </a:ext>
            </a:extLst>
          </p:cNvPr>
          <p:cNvGrpSpPr/>
          <p:nvPr/>
        </p:nvGrpSpPr>
        <p:grpSpPr>
          <a:xfrm>
            <a:off x="8092737" y="5804941"/>
            <a:ext cx="2833434" cy="189043"/>
            <a:chOff x="8062756" y="5354259"/>
            <a:chExt cx="2833434" cy="18904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456A0F-8C2A-4963-A6ED-A434C1E2C557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97" name="TextBox 107">
              <a:extLst>
                <a:ext uri="{FF2B5EF4-FFF2-40B4-BE49-F238E27FC236}">
                  <a16:creationId xmlns:a16="http://schemas.microsoft.com/office/drawing/2014/main" id="{2F6E6AB1-F51D-494E-B255-2CAE196C8847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 Low</a:t>
              </a:r>
              <a:endParaRPr lang="en-SG" sz="800" dirty="0"/>
            </a:p>
          </p:txBody>
        </p:sp>
        <p:sp>
          <p:nvSpPr>
            <p:cNvPr id="98" name="TextBox 108">
              <a:extLst>
                <a:ext uri="{FF2B5EF4-FFF2-40B4-BE49-F238E27FC236}">
                  <a16:creationId xmlns:a16="http://schemas.microsoft.com/office/drawing/2014/main" id="{A06EAC7D-8B89-4504-99DE-85A1A21D7069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penny@gmail.com</a:t>
              </a:r>
              <a:endParaRPr lang="en-SG" sz="800" dirty="0"/>
            </a:p>
          </p:txBody>
        </p:sp>
        <p:sp>
          <p:nvSpPr>
            <p:cNvPr id="99" name="TextBox 110">
              <a:extLst>
                <a:ext uri="{FF2B5EF4-FFF2-40B4-BE49-F238E27FC236}">
                  <a16:creationId xmlns:a16="http://schemas.microsoft.com/office/drawing/2014/main" id="{0562F191-EA25-482F-A23C-A861312095F8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100" name="TextBox 111">
              <a:extLst>
                <a:ext uri="{FF2B5EF4-FFF2-40B4-BE49-F238E27FC236}">
                  <a16:creationId xmlns:a16="http://schemas.microsoft.com/office/drawing/2014/main" id="{D0D12539-9210-496F-B172-505AD5767427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95561006</a:t>
              </a:r>
              <a:endParaRPr lang="en-SG" sz="9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5E9AE4-34EF-4B2E-9D25-8C1CD87791C7}"/>
              </a:ext>
            </a:extLst>
          </p:cNvPr>
          <p:cNvGrpSpPr/>
          <p:nvPr/>
        </p:nvGrpSpPr>
        <p:grpSpPr>
          <a:xfrm>
            <a:off x="8092737" y="5959687"/>
            <a:ext cx="2833434" cy="189043"/>
            <a:chOff x="8062756" y="5354259"/>
            <a:chExt cx="2833434" cy="18904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F0AF3B4-0924-48C2-926B-68D33D06D2AC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92" name="TextBox 114">
              <a:extLst>
                <a:ext uri="{FF2B5EF4-FFF2-40B4-BE49-F238E27FC236}">
                  <a16:creationId xmlns:a16="http://schemas.microsoft.com/office/drawing/2014/main" id="{AC33C452-BF77-4930-8E34-BE5FE3E05EC1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 Tong</a:t>
              </a:r>
              <a:endParaRPr lang="en-SG" sz="800" dirty="0"/>
            </a:p>
          </p:txBody>
        </p:sp>
        <p:sp>
          <p:nvSpPr>
            <p:cNvPr id="93" name="TextBox 115">
              <a:extLst>
                <a:ext uri="{FF2B5EF4-FFF2-40B4-BE49-F238E27FC236}">
                  <a16:creationId xmlns:a16="http://schemas.microsoft.com/office/drawing/2014/main" id="{B035548D-EFDB-4016-A08F-8DD58F4C6240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bent0n3@gmail.com</a:t>
              </a:r>
              <a:endParaRPr lang="en-SG" sz="800" dirty="0"/>
            </a:p>
          </p:txBody>
        </p:sp>
        <p:sp>
          <p:nvSpPr>
            <p:cNvPr id="94" name="TextBox 116">
              <a:extLst>
                <a:ext uri="{FF2B5EF4-FFF2-40B4-BE49-F238E27FC236}">
                  <a16:creationId xmlns:a16="http://schemas.microsoft.com/office/drawing/2014/main" id="{12C91448-FB88-4B14-B61E-E410DB84F6EB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95" name="TextBox 117">
              <a:extLst>
                <a:ext uri="{FF2B5EF4-FFF2-40B4-BE49-F238E27FC236}">
                  <a16:creationId xmlns:a16="http://schemas.microsoft.com/office/drawing/2014/main" id="{BA2693BD-99CE-49E1-ABCC-3ADC4D11514B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98250009</a:t>
              </a:r>
              <a:endParaRPr lang="en-SG" sz="9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AD1CC9-AFE3-4514-B318-CA73A4D0C114}"/>
              </a:ext>
            </a:extLst>
          </p:cNvPr>
          <p:cNvGrpSpPr/>
          <p:nvPr/>
        </p:nvGrpSpPr>
        <p:grpSpPr>
          <a:xfrm>
            <a:off x="8092737" y="6133837"/>
            <a:ext cx="2833434" cy="189043"/>
            <a:chOff x="8062756" y="5354259"/>
            <a:chExt cx="2833434" cy="18904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5925E98-B53C-4907-BE90-4F50016E58E9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87" name="TextBox 120">
              <a:extLst>
                <a:ext uri="{FF2B5EF4-FFF2-40B4-BE49-F238E27FC236}">
                  <a16:creationId xmlns:a16="http://schemas.microsoft.com/office/drawing/2014/main" id="{D9BAE112-CA2D-4DBC-A404-1F48485EED2E}"/>
                </a:ext>
              </a:extLst>
            </p:cNvPr>
            <p:cNvSpPr txBox="1"/>
            <p:nvPr/>
          </p:nvSpPr>
          <p:spPr>
            <a:xfrm>
              <a:off x="8217978" y="5358636"/>
              <a:ext cx="6767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Michael </a:t>
              </a:r>
              <a:r>
                <a:rPr lang="en-SG" sz="600" dirty="0" err="1"/>
                <a:t>Seow</a:t>
              </a:r>
              <a:endParaRPr lang="en-SG" sz="800" dirty="0"/>
            </a:p>
          </p:txBody>
        </p:sp>
        <p:sp>
          <p:nvSpPr>
            <p:cNvPr id="88" name="TextBox 122">
              <a:extLst>
                <a:ext uri="{FF2B5EF4-FFF2-40B4-BE49-F238E27FC236}">
                  <a16:creationId xmlns:a16="http://schemas.microsoft.com/office/drawing/2014/main" id="{FAC2CBEE-CFD6-4950-B623-6866FAF686C3}"/>
                </a:ext>
              </a:extLst>
            </p:cNvPr>
            <p:cNvSpPr txBox="1"/>
            <p:nvPr/>
          </p:nvSpPr>
          <p:spPr>
            <a:xfrm>
              <a:off x="8736607" y="5354259"/>
              <a:ext cx="908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miseow10@gmail.com</a:t>
              </a:r>
              <a:endParaRPr lang="en-SG" sz="800" dirty="0"/>
            </a:p>
          </p:txBody>
        </p:sp>
        <p:sp>
          <p:nvSpPr>
            <p:cNvPr id="89" name="TextBox 123">
              <a:extLst>
                <a:ext uri="{FF2B5EF4-FFF2-40B4-BE49-F238E27FC236}">
                  <a16:creationId xmlns:a16="http://schemas.microsoft.com/office/drawing/2014/main" id="{98764C2E-277F-40BB-921D-9F2924571641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90" name="TextBox 127">
              <a:extLst>
                <a:ext uri="{FF2B5EF4-FFF2-40B4-BE49-F238E27FC236}">
                  <a16:creationId xmlns:a16="http://schemas.microsoft.com/office/drawing/2014/main" id="{EF3E3410-D3A3-4F39-B3FF-1836C2C68615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95545812</a:t>
              </a:r>
              <a:endParaRPr lang="en-SG" sz="9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18A805C-0B17-489F-8604-72019F54D7D7}"/>
              </a:ext>
            </a:extLst>
          </p:cNvPr>
          <p:cNvGrpSpPr/>
          <p:nvPr/>
        </p:nvGrpSpPr>
        <p:grpSpPr>
          <a:xfrm>
            <a:off x="4353061" y="5053112"/>
            <a:ext cx="2869530" cy="238370"/>
            <a:chOff x="3731137" y="1921398"/>
            <a:chExt cx="4219046" cy="36887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6B7C56-6FFE-46ED-8B5E-C2FA71A60DBD}"/>
                </a:ext>
              </a:extLst>
            </p:cNvPr>
            <p:cNvSpPr/>
            <p:nvPr/>
          </p:nvSpPr>
          <p:spPr>
            <a:xfrm>
              <a:off x="3731137" y="1921398"/>
              <a:ext cx="4219046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 dirty="0"/>
            </a:p>
          </p:txBody>
        </p:sp>
        <p:sp>
          <p:nvSpPr>
            <p:cNvPr id="82" name="TextBox 130">
              <a:extLst>
                <a:ext uri="{FF2B5EF4-FFF2-40B4-BE49-F238E27FC236}">
                  <a16:creationId xmlns:a16="http://schemas.microsoft.com/office/drawing/2014/main" id="{F3C092FA-8456-49DC-AA6A-EF7137119AA1}"/>
                </a:ext>
              </a:extLst>
            </p:cNvPr>
            <p:cNvSpPr txBox="1"/>
            <p:nvPr/>
          </p:nvSpPr>
          <p:spPr>
            <a:xfrm>
              <a:off x="3926209" y="1959455"/>
              <a:ext cx="962544" cy="28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Product Name</a:t>
              </a:r>
              <a:endParaRPr lang="en-SG" sz="800" dirty="0"/>
            </a:p>
          </p:txBody>
        </p:sp>
        <p:sp>
          <p:nvSpPr>
            <p:cNvPr id="83" name="TextBox 131">
              <a:extLst>
                <a:ext uri="{FF2B5EF4-FFF2-40B4-BE49-F238E27FC236}">
                  <a16:creationId xmlns:a16="http://schemas.microsoft.com/office/drawing/2014/main" id="{07365FF6-B77C-4472-8E13-C9E07076E26B}"/>
                </a:ext>
              </a:extLst>
            </p:cNvPr>
            <p:cNvSpPr txBox="1"/>
            <p:nvPr/>
          </p:nvSpPr>
          <p:spPr>
            <a:xfrm>
              <a:off x="5245496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Price</a:t>
              </a:r>
              <a:endParaRPr lang="en-SG" sz="900" dirty="0"/>
            </a:p>
          </p:txBody>
        </p:sp>
        <p:sp>
          <p:nvSpPr>
            <p:cNvPr id="84" name="TextBox 132">
              <a:extLst>
                <a:ext uri="{FF2B5EF4-FFF2-40B4-BE49-F238E27FC236}">
                  <a16:creationId xmlns:a16="http://schemas.microsoft.com/office/drawing/2014/main" id="{6CB08266-8D80-4FC1-96CA-B33C40635A53}"/>
                </a:ext>
              </a:extLst>
            </p:cNvPr>
            <p:cNvSpPr txBox="1"/>
            <p:nvPr/>
          </p:nvSpPr>
          <p:spPr>
            <a:xfrm>
              <a:off x="6094619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QTY</a:t>
              </a:r>
              <a:endParaRPr lang="en-SG" sz="800" dirty="0"/>
            </a:p>
          </p:txBody>
        </p:sp>
        <p:sp>
          <p:nvSpPr>
            <p:cNvPr id="85" name="TextBox 133">
              <a:extLst>
                <a:ext uri="{FF2B5EF4-FFF2-40B4-BE49-F238E27FC236}">
                  <a16:creationId xmlns:a16="http://schemas.microsoft.com/office/drawing/2014/main" id="{05F8E3FD-C8F2-430E-A1B9-DEAA7B11EFDE}"/>
                </a:ext>
              </a:extLst>
            </p:cNvPr>
            <p:cNvSpPr txBox="1"/>
            <p:nvPr/>
          </p:nvSpPr>
          <p:spPr>
            <a:xfrm>
              <a:off x="6910810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Amount</a:t>
              </a:r>
              <a:endParaRPr lang="en-SG" sz="9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5CDA47-31A1-4103-ACD7-545075E19CFB}"/>
              </a:ext>
            </a:extLst>
          </p:cNvPr>
          <p:cNvGrpSpPr/>
          <p:nvPr/>
        </p:nvGrpSpPr>
        <p:grpSpPr>
          <a:xfrm>
            <a:off x="4468882" y="5357437"/>
            <a:ext cx="2629663" cy="195188"/>
            <a:chOff x="8217977" y="5354259"/>
            <a:chExt cx="2629663" cy="195188"/>
          </a:xfrm>
        </p:grpSpPr>
        <p:sp>
          <p:nvSpPr>
            <p:cNvPr id="77" name="TextBox 138">
              <a:extLst>
                <a:ext uri="{FF2B5EF4-FFF2-40B4-BE49-F238E27FC236}">
                  <a16:creationId xmlns:a16="http://schemas.microsoft.com/office/drawing/2014/main" id="{BC4508E2-21EC-4FF4-98EE-699AFF75BDD9}"/>
                </a:ext>
              </a:extLst>
            </p:cNvPr>
            <p:cNvSpPr txBox="1"/>
            <p:nvPr/>
          </p:nvSpPr>
          <p:spPr>
            <a:xfrm>
              <a:off x="8217977" y="5358636"/>
              <a:ext cx="6898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Thinkware</a:t>
              </a:r>
              <a:r>
                <a:rPr lang="en-SG" sz="600" dirty="0"/>
                <a:t> T700</a:t>
              </a:r>
              <a:endParaRPr lang="en-SG" sz="800" dirty="0"/>
            </a:p>
          </p:txBody>
        </p:sp>
        <p:sp>
          <p:nvSpPr>
            <p:cNvPr id="78" name="TextBox 139">
              <a:extLst>
                <a:ext uri="{FF2B5EF4-FFF2-40B4-BE49-F238E27FC236}">
                  <a16:creationId xmlns:a16="http://schemas.microsoft.com/office/drawing/2014/main" id="{988CE7E3-B040-46E6-9453-6AE359493F27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S$600</a:t>
              </a:r>
              <a:endParaRPr lang="en-SG" sz="800" dirty="0"/>
            </a:p>
          </p:txBody>
        </p:sp>
        <p:sp>
          <p:nvSpPr>
            <p:cNvPr id="79" name="TextBox 140">
              <a:extLst>
                <a:ext uri="{FF2B5EF4-FFF2-40B4-BE49-F238E27FC236}">
                  <a16:creationId xmlns:a16="http://schemas.microsoft.com/office/drawing/2014/main" id="{EA549C0A-DA8B-4596-A948-62C4B2386AF1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16</a:t>
              </a:r>
              <a:endParaRPr lang="en-SG" sz="900" dirty="0"/>
            </a:p>
          </p:txBody>
        </p:sp>
        <p:sp>
          <p:nvSpPr>
            <p:cNvPr id="80" name="TextBox 141">
              <a:extLst>
                <a:ext uri="{FF2B5EF4-FFF2-40B4-BE49-F238E27FC236}">
                  <a16:creationId xmlns:a16="http://schemas.microsoft.com/office/drawing/2014/main" id="{F900124C-896D-47BD-BC42-50DED80AF89C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S$9600</a:t>
              </a:r>
              <a:endParaRPr lang="en-SG" sz="9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746DC-B6B3-47E6-AE44-2C587BE097E4}"/>
              </a:ext>
            </a:extLst>
          </p:cNvPr>
          <p:cNvGrpSpPr/>
          <p:nvPr/>
        </p:nvGrpSpPr>
        <p:grpSpPr>
          <a:xfrm>
            <a:off x="4468882" y="5558698"/>
            <a:ext cx="2629663" cy="276999"/>
            <a:chOff x="8217977" y="5329426"/>
            <a:chExt cx="2629663" cy="276999"/>
          </a:xfrm>
        </p:grpSpPr>
        <p:sp>
          <p:nvSpPr>
            <p:cNvPr id="73" name="TextBox 173">
              <a:extLst>
                <a:ext uri="{FF2B5EF4-FFF2-40B4-BE49-F238E27FC236}">
                  <a16:creationId xmlns:a16="http://schemas.microsoft.com/office/drawing/2014/main" id="{B225446E-0483-4799-BB2D-ACC5E41CB112}"/>
                </a:ext>
              </a:extLst>
            </p:cNvPr>
            <p:cNvSpPr txBox="1"/>
            <p:nvPr/>
          </p:nvSpPr>
          <p:spPr>
            <a:xfrm>
              <a:off x="8217977" y="5329426"/>
              <a:ext cx="875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Motion Sensing Car Air Purifier</a:t>
              </a:r>
            </a:p>
          </p:txBody>
        </p:sp>
        <p:sp>
          <p:nvSpPr>
            <p:cNvPr id="74" name="TextBox 174">
              <a:extLst>
                <a:ext uri="{FF2B5EF4-FFF2-40B4-BE49-F238E27FC236}">
                  <a16:creationId xmlns:a16="http://schemas.microsoft.com/office/drawing/2014/main" id="{966D58A2-ED9A-4FDA-9B2C-D94BB6EE834D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S$106</a:t>
              </a:r>
              <a:endParaRPr lang="en-SG" sz="800" dirty="0"/>
            </a:p>
          </p:txBody>
        </p:sp>
        <p:sp>
          <p:nvSpPr>
            <p:cNvPr id="75" name="TextBox 175">
              <a:extLst>
                <a:ext uri="{FF2B5EF4-FFF2-40B4-BE49-F238E27FC236}">
                  <a16:creationId xmlns:a16="http://schemas.microsoft.com/office/drawing/2014/main" id="{E8261F91-7E64-415C-9F3B-31DA696D1974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23</a:t>
              </a:r>
              <a:endParaRPr lang="en-SG" sz="900" dirty="0"/>
            </a:p>
          </p:txBody>
        </p:sp>
        <p:sp>
          <p:nvSpPr>
            <p:cNvPr id="76" name="TextBox 176">
              <a:extLst>
                <a:ext uri="{FF2B5EF4-FFF2-40B4-BE49-F238E27FC236}">
                  <a16:creationId xmlns:a16="http://schemas.microsoft.com/office/drawing/2014/main" id="{C412688B-4D5F-4238-B1A8-5A9A0F149978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S$2438</a:t>
              </a:r>
              <a:endParaRPr lang="en-SG" sz="9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F1F9E4-BB79-4DF3-BEE0-7688BC045450}"/>
              </a:ext>
            </a:extLst>
          </p:cNvPr>
          <p:cNvGrpSpPr/>
          <p:nvPr/>
        </p:nvGrpSpPr>
        <p:grpSpPr>
          <a:xfrm>
            <a:off x="4468882" y="6015960"/>
            <a:ext cx="2629663" cy="276999"/>
            <a:chOff x="8217977" y="5339586"/>
            <a:chExt cx="2629663" cy="276999"/>
          </a:xfrm>
        </p:grpSpPr>
        <p:sp>
          <p:nvSpPr>
            <p:cNvPr id="69" name="TextBox 183">
              <a:extLst>
                <a:ext uri="{FF2B5EF4-FFF2-40B4-BE49-F238E27FC236}">
                  <a16:creationId xmlns:a16="http://schemas.microsoft.com/office/drawing/2014/main" id="{CC41F828-888E-4DD2-A3C9-58370B03C423}"/>
                </a:ext>
              </a:extLst>
            </p:cNvPr>
            <p:cNvSpPr txBox="1"/>
            <p:nvPr/>
          </p:nvSpPr>
          <p:spPr>
            <a:xfrm>
              <a:off x="8217977" y="5339586"/>
              <a:ext cx="914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Baseus</a:t>
              </a:r>
              <a:r>
                <a:rPr lang="en-SG" sz="600" dirty="0"/>
                <a:t> Osculum Gravity Car Mount</a:t>
              </a:r>
              <a:endParaRPr lang="en-SG" sz="800" dirty="0"/>
            </a:p>
          </p:txBody>
        </p:sp>
        <p:sp>
          <p:nvSpPr>
            <p:cNvPr id="70" name="TextBox 184">
              <a:extLst>
                <a:ext uri="{FF2B5EF4-FFF2-40B4-BE49-F238E27FC236}">
                  <a16:creationId xmlns:a16="http://schemas.microsoft.com/office/drawing/2014/main" id="{A90181A0-73B8-41C3-B3CD-F1ECE349357C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S$10.99</a:t>
              </a:r>
              <a:endParaRPr lang="en-SG" sz="800" dirty="0"/>
            </a:p>
          </p:txBody>
        </p:sp>
        <p:sp>
          <p:nvSpPr>
            <p:cNvPr id="71" name="TextBox 185">
              <a:extLst>
                <a:ext uri="{FF2B5EF4-FFF2-40B4-BE49-F238E27FC236}">
                  <a16:creationId xmlns:a16="http://schemas.microsoft.com/office/drawing/2014/main" id="{C7BC644A-3363-4052-B2EE-26367B87F705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7</a:t>
              </a:r>
              <a:endParaRPr lang="en-SG" sz="900" dirty="0"/>
            </a:p>
          </p:txBody>
        </p:sp>
        <p:sp>
          <p:nvSpPr>
            <p:cNvPr id="72" name="TextBox 186">
              <a:extLst>
                <a:ext uri="{FF2B5EF4-FFF2-40B4-BE49-F238E27FC236}">
                  <a16:creationId xmlns:a16="http://schemas.microsoft.com/office/drawing/2014/main" id="{67437711-B404-4878-BF3E-4614C4CB4BE8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S$76.93</a:t>
              </a:r>
              <a:endParaRPr lang="en-SG" sz="9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190A4B8-76BE-4DA3-A0A3-429DB26A173F}"/>
              </a:ext>
            </a:extLst>
          </p:cNvPr>
          <p:cNvGrpSpPr/>
          <p:nvPr/>
        </p:nvGrpSpPr>
        <p:grpSpPr>
          <a:xfrm>
            <a:off x="4476804" y="6243578"/>
            <a:ext cx="2625853" cy="276999"/>
            <a:chOff x="8221787" y="5328156"/>
            <a:chExt cx="2625853" cy="276999"/>
          </a:xfrm>
        </p:grpSpPr>
        <p:sp>
          <p:nvSpPr>
            <p:cNvPr id="65" name="TextBox 188">
              <a:extLst>
                <a:ext uri="{FF2B5EF4-FFF2-40B4-BE49-F238E27FC236}">
                  <a16:creationId xmlns:a16="http://schemas.microsoft.com/office/drawing/2014/main" id="{FFB0CE5D-D87E-473F-B772-EE5909D9627A}"/>
                </a:ext>
              </a:extLst>
            </p:cNvPr>
            <p:cNvSpPr txBox="1"/>
            <p:nvPr/>
          </p:nvSpPr>
          <p:spPr>
            <a:xfrm>
              <a:off x="8221787" y="5328156"/>
              <a:ext cx="871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Premium Car Phone Holder V3</a:t>
              </a:r>
              <a:endParaRPr lang="en-SG" sz="800" dirty="0"/>
            </a:p>
          </p:txBody>
        </p:sp>
        <p:sp>
          <p:nvSpPr>
            <p:cNvPr id="66" name="TextBox 189">
              <a:extLst>
                <a:ext uri="{FF2B5EF4-FFF2-40B4-BE49-F238E27FC236}">
                  <a16:creationId xmlns:a16="http://schemas.microsoft.com/office/drawing/2014/main" id="{EE0BD1EF-66B6-452A-87D4-17E450E99F62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S$29.90</a:t>
              </a:r>
              <a:endParaRPr lang="en-SG" sz="800" dirty="0"/>
            </a:p>
          </p:txBody>
        </p:sp>
        <p:sp>
          <p:nvSpPr>
            <p:cNvPr id="67" name="TextBox 190">
              <a:extLst>
                <a:ext uri="{FF2B5EF4-FFF2-40B4-BE49-F238E27FC236}">
                  <a16:creationId xmlns:a16="http://schemas.microsoft.com/office/drawing/2014/main" id="{9D3D8694-A984-4ED2-827D-AD20F2C0ECE5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14</a:t>
              </a:r>
              <a:endParaRPr lang="en-SG" sz="900" dirty="0"/>
            </a:p>
          </p:txBody>
        </p:sp>
        <p:sp>
          <p:nvSpPr>
            <p:cNvPr id="68" name="TextBox 191">
              <a:extLst>
                <a:ext uri="{FF2B5EF4-FFF2-40B4-BE49-F238E27FC236}">
                  <a16:creationId xmlns:a16="http://schemas.microsoft.com/office/drawing/2014/main" id="{8651199D-DC36-4A36-957C-E01E3D9C2845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S$418.6</a:t>
              </a:r>
              <a:endParaRPr lang="en-SG" sz="900" dirty="0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B7A5AF9-FCD4-419D-94D8-3BE3561DB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763" y="1784705"/>
            <a:ext cx="396713" cy="1568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802F15D-C98E-4E3C-BE91-BC4F0888B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907" y="1805000"/>
            <a:ext cx="437520" cy="15693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83378DC-511E-4E51-923D-3A98261019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2566" y="1791687"/>
            <a:ext cx="400050" cy="1428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FF87FF8-0348-4A47-8636-4197A9AC7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881" y="1783433"/>
            <a:ext cx="400050" cy="142875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4505BF5B-CA97-4F8E-837C-A0F17BF8CB3B}"/>
              </a:ext>
            </a:extLst>
          </p:cNvPr>
          <p:cNvSpPr/>
          <p:nvPr/>
        </p:nvSpPr>
        <p:spPr>
          <a:xfrm>
            <a:off x="7830292" y="2246361"/>
            <a:ext cx="3415679" cy="23259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573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121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Customer Accounts</a:t>
            </a: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 Statistics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9766978" y="944810"/>
            <a:ext cx="213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endParaRPr lang="en-SG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02C0A4-DD11-4AA0-B3C9-86F4908EC353}"/>
              </a:ext>
            </a:extLst>
          </p:cNvPr>
          <p:cNvCxnSpPr>
            <a:cxnSpLocks/>
          </p:cNvCxnSpPr>
          <p:nvPr/>
        </p:nvCxnSpPr>
        <p:spPr>
          <a:xfrm>
            <a:off x="480092" y="463296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C15625-8A4E-42E0-82DC-32CC0AB5836C}"/>
              </a:ext>
            </a:extLst>
          </p:cNvPr>
          <p:cNvCxnSpPr>
            <a:cxnSpLocks/>
          </p:cNvCxnSpPr>
          <p:nvPr/>
        </p:nvCxnSpPr>
        <p:spPr>
          <a:xfrm>
            <a:off x="348012" y="187960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B8D8A1-39B2-4D1E-A2DF-75B57A3CCD4D}"/>
              </a:ext>
            </a:extLst>
          </p:cNvPr>
          <p:cNvCxnSpPr>
            <a:cxnSpLocks/>
          </p:cNvCxnSpPr>
          <p:nvPr/>
        </p:nvCxnSpPr>
        <p:spPr>
          <a:xfrm>
            <a:off x="480092" y="49072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36410F-6796-4F79-80F9-920FCA7D22A9}"/>
              </a:ext>
            </a:extLst>
          </p:cNvPr>
          <p:cNvSpPr/>
          <p:nvPr/>
        </p:nvSpPr>
        <p:spPr>
          <a:xfrm>
            <a:off x="3798993" y="1253150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6DCEE3-2D27-4554-B0C6-867F84210DFB}"/>
              </a:ext>
            </a:extLst>
          </p:cNvPr>
          <p:cNvSpPr/>
          <p:nvPr/>
        </p:nvSpPr>
        <p:spPr>
          <a:xfrm>
            <a:off x="5693507" y="1253151"/>
            <a:ext cx="1742306" cy="8633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22BDC-541C-40C0-9ACE-34E9D9016C1D}"/>
              </a:ext>
            </a:extLst>
          </p:cNvPr>
          <p:cNvSpPr/>
          <p:nvPr/>
        </p:nvSpPr>
        <p:spPr>
          <a:xfrm>
            <a:off x="7579582" y="1244974"/>
            <a:ext cx="1742306" cy="8715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452EAD-BCAC-49AB-8A96-826DB7F5BC9C}"/>
              </a:ext>
            </a:extLst>
          </p:cNvPr>
          <p:cNvSpPr/>
          <p:nvPr/>
        </p:nvSpPr>
        <p:spPr>
          <a:xfrm>
            <a:off x="9487439" y="1244974"/>
            <a:ext cx="1742306" cy="8715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5FA2989-BA4E-4C5F-B0EF-0AA684BA3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994169"/>
              </p:ext>
            </p:extLst>
          </p:nvPr>
        </p:nvGraphicFramePr>
        <p:xfrm>
          <a:off x="7731732" y="2272267"/>
          <a:ext cx="3558033" cy="2372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6" name="TextBox 14">
            <a:extLst>
              <a:ext uri="{FF2B5EF4-FFF2-40B4-BE49-F238E27FC236}">
                <a16:creationId xmlns:a16="http://schemas.microsoft.com/office/drawing/2014/main" id="{B902C948-1760-4E8B-AE00-3DB1E1B49EE1}"/>
              </a:ext>
            </a:extLst>
          </p:cNvPr>
          <p:cNvSpPr txBox="1"/>
          <p:nvPr/>
        </p:nvSpPr>
        <p:spPr>
          <a:xfrm>
            <a:off x="3807971" y="1253150"/>
            <a:ext cx="135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Revenue</a:t>
            </a: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97EEAF4-DCAB-4B1B-A999-EEAD525D4BDB}"/>
              </a:ext>
            </a:extLst>
          </p:cNvPr>
          <p:cNvSpPr txBox="1"/>
          <p:nvPr/>
        </p:nvSpPr>
        <p:spPr>
          <a:xfrm>
            <a:off x="3807971" y="164177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$915.978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DED283AC-B4E9-4CFE-AD31-FD8BFD8BC3CA}"/>
              </a:ext>
            </a:extLst>
          </p:cNvPr>
          <p:cNvSpPr txBox="1"/>
          <p:nvPr/>
        </p:nvSpPr>
        <p:spPr>
          <a:xfrm>
            <a:off x="5700540" y="1253150"/>
            <a:ext cx="11848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Today Visitor</a:t>
            </a:r>
          </a:p>
        </p:txBody>
      </p:sp>
      <p:sp>
        <p:nvSpPr>
          <p:cNvPr id="29" name="TextBox 36">
            <a:extLst>
              <a:ext uri="{FF2B5EF4-FFF2-40B4-BE49-F238E27FC236}">
                <a16:creationId xmlns:a16="http://schemas.microsoft.com/office/drawing/2014/main" id="{C915CED8-96DA-4B8A-82D0-D6DE39334A95}"/>
              </a:ext>
            </a:extLst>
          </p:cNvPr>
          <p:cNvSpPr txBox="1"/>
          <p:nvPr/>
        </p:nvSpPr>
        <p:spPr>
          <a:xfrm>
            <a:off x="5700540" y="16417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33</a:t>
            </a:r>
          </a:p>
        </p:txBody>
      </p:sp>
      <p:sp>
        <p:nvSpPr>
          <p:cNvPr id="30" name="TextBox 37">
            <a:extLst>
              <a:ext uri="{FF2B5EF4-FFF2-40B4-BE49-F238E27FC236}">
                <a16:creationId xmlns:a16="http://schemas.microsoft.com/office/drawing/2014/main" id="{A3AEDCA8-EDE5-400C-B146-776E546737B6}"/>
              </a:ext>
            </a:extLst>
          </p:cNvPr>
          <p:cNvSpPr txBox="1"/>
          <p:nvPr/>
        </p:nvSpPr>
        <p:spPr>
          <a:xfrm>
            <a:off x="7589283" y="1244973"/>
            <a:ext cx="16709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Product Sold Today</a:t>
            </a: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F13AC234-A035-4DEE-A95B-716C294673D8}"/>
              </a:ext>
            </a:extLst>
          </p:cNvPr>
          <p:cNvSpPr txBox="1"/>
          <p:nvPr/>
        </p:nvSpPr>
        <p:spPr>
          <a:xfrm>
            <a:off x="7589283" y="1633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4</a:t>
            </a:r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DC3016D1-1BD2-427D-B6B5-539CBE04CB93}"/>
              </a:ext>
            </a:extLst>
          </p:cNvPr>
          <p:cNvSpPr txBox="1"/>
          <p:nvPr/>
        </p:nvSpPr>
        <p:spPr>
          <a:xfrm>
            <a:off x="9494472" y="1234344"/>
            <a:ext cx="13418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500" dirty="0"/>
              <a:t>New Customer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C591B8F0-995B-49C5-8A8B-5B29865A8DCD}"/>
              </a:ext>
            </a:extLst>
          </p:cNvPr>
          <p:cNvSpPr txBox="1"/>
          <p:nvPr/>
        </p:nvSpPr>
        <p:spPr>
          <a:xfrm>
            <a:off x="9494472" y="1622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6BA4B7-0E04-4380-AA94-D3D57EA2C52C}"/>
              </a:ext>
            </a:extLst>
          </p:cNvPr>
          <p:cNvSpPr/>
          <p:nvPr/>
        </p:nvSpPr>
        <p:spPr>
          <a:xfrm>
            <a:off x="3807971" y="2246361"/>
            <a:ext cx="3921594" cy="2372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1446FB2E-3CF8-425A-AF24-777E0F473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31266"/>
              </p:ext>
            </p:extLst>
          </p:nvPr>
        </p:nvGraphicFramePr>
        <p:xfrm>
          <a:off x="4060961" y="2260905"/>
          <a:ext cx="3575963" cy="237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TextBox 47">
            <a:extLst>
              <a:ext uri="{FF2B5EF4-FFF2-40B4-BE49-F238E27FC236}">
                <a16:creationId xmlns:a16="http://schemas.microsoft.com/office/drawing/2014/main" id="{00F2D20E-D557-4F8A-B0E5-F1444449DF5A}"/>
              </a:ext>
            </a:extLst>
          </p:cNvPr>
          <p:cNvSpPr txBox="1"/>
          <p:nvPr/>
        </p:nvSpPr>
        <p:spPr>
          <a:xfrm>
            <a:off x="3871394" y="3509553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200K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D2906F5A-5F27-42EC-86AE-38AEB08AA063}"/>
              </a:ext>
            </a:extLst>
          </p:cNvPr>
          <p:cNvSpPr txBox="1"/>
          <p:nvPr/>
        </p:nvSpPr>
        <p:spPr>
          <a:xfrm>
            <a:off x="3987250" y="3695803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0K</a:t>
            </a:r>
          </a:p>
        </p:txBody>
      </p:sp>
      <p:sp>
        <p:nvSpPr>
          <p:cNvPr id="38" name="TextBox 49">
            <a:extLst>
              <a:ext uri="{FF2B5EF4-FFF2-40B4-BE49-F238E27FC236}">
                <a16:creationId xmlns:a16="http://schemas.microsoft.com/office/drawing/2014/main" id="{03DBA400-9CA6-4D82-B70D-0F472A45FB8C}"/>
              </a:ext>
            </a:extLst>
          </p:cNvPr>
          <p:cNvSpPr txBox="1"/>
          <p:nvPr/>
        </p:nvSpPr>
        <p:spPr>
          <a:xfrm>
            <a:off x="3873882" y="3296880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400K</a:t>
            </a:r>
          </a:p>
        </p:txBody>
      </p:sp>
      <p:sp>
        <p:nvSpPr>
          <p:cNvPr id="39" name="TextBox 50">
            <a:extLst>
              <a:ext uri="{FF2B5EF4-FFF2-40B4-BE49-F238E27FC236}">
                <a16:creationId xmlns:a16="http://schemas.microsoft.com/office/drawing/2014/main" id="{4E48E916-76BE-456C-854B-90970FF37F82}"/>
              </a:ext>
            </a:extLst>
          </p:cNvPr>
          <p:cNvSpPr txBox="1"/>
          <p:nvPr/>
        </p:nvSpPr>
        <p:spPr>
          <a:xfrm>
            <a:off x="3867357" y="3087098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600K</a:t>
            </a:r>
          </a:p>
        </p:txBody>
      </p:sp>
      <p:sp>
        <p:nvSpPr>
          <p:cNvPr id="40" name="TextBox 51">
            <a:extLst>
              <a:ext uri="{FF2B5EF4-FFF2-40B4-BE49-F238E27FC236}">
                <a16:creationId xmlns:a16="http://schemas.microsoft.com/office/drawing/2014/main" id="{985ADAFF-BB7E-4685-88BD-7CCFD5336374}"/>
              </a:ext>
            </a:extLst>
          </p:cNvPr>
          <p:cNvSpPr txBox="1"/>
          <p:nvPr/>
        </p:nvSpPr>
        <p:spPr>
          <a:xfrm>
            <a:off x="3873882" y="2874425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800K</a:t>
            </a:r>
          </a:p>
        </p:txBody>
      </p:sp>
      <p:sp>
        <p:nvSpPr>
          <p:cNvPr id="41" name="TextBox 52">
            <a:extLst>
              <a:ext uri="{FF2B5EF4-FFF2-40B4-BE49-F238E27FC236}">
                <a16:creationId xmlns:a16="http://schemas.microsoft.com/office/drawing/2014/main" id="{0223C137-80CA-4DDF-B4FB-70C0A7CAF181}"/>
              </a:ext>
            </a:extLst>
          </p:cNvPr>
          <p:cNvSpPr txBox="1"/>
          <p:nvPr/>
        </p:nvSpPr>
        <p:spPr>
          <a:xfrm>
            <a:off x="3942292" y="2693393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/>
              <a:t>1M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43B2A2-2577-4589-80E7-583ED3E71359}"/>
              </a:ext>
            </a:extLst>
          </p:cNvPr>
          <p:cNvSpPr/>
          <p:nvPr/>
        </p:nvSpPr>
        <p:spPr>
          <a:xfrm>
            <a:off x="3798993" y="4672765"/>
            <a:ext cx="3937008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144A65-CF05-4235-86C5-F9C7341D264A}"/>
              </a:ext>
            </a:extLst>
          </p:cNvPr>
          <p:cNvSpPr/>
          <p:nvPr/>
        </p:nvSpPr>
        <p:spPr>
          <a:xfrm>
            <a:off x="7830292" y="4680612"/>
            <a:ext cx="3415679" cy="19638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 dirty="0"/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FF682EB3-8FD1-4AF7-8276-599C1D546F5A}"/>
              </a:ext>
            </a:extLst>
          </p:cNvPr>
          <p:cNvSpPr txBox="1"/>
          <p:nvPr/>
        </p:nvSpPr>
        <p:spPr>
          <a:xfrm>
            <a:off x="7833599" y="4702451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B4AE4A-357A-4793-9A19-9FC438F97EDA}"/>
              </a:ext>
            </a:extLst>
          </p:cNvPr>
          <p:cNvGrpSpPr/>
          <p:nvPr/>
        </p:nvGrpSpPr>
        <p:grpSpPr>
          <a:xfrm>
            <a:off x="10358592" y="4737128"/>
            <a:ext cx="820405" cy="146090"/>
            <a:chOff x="9635490" y="4872950"/>
            <a:chExt cx="820405" cy="1460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72F80C4-4017-48D4-8152-54784A66799B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996603-BD66-4C01-ABF9-09E1DD26BA36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601E3B1-985D-4388-8E6F-135A5411B6BD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030CED1-EB8B-47D8-81B1-869C5126F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71">
            <a:extLst>
              <a:ext uri="{FF2B5EF4-FFF2-40B4-BE49-F238E27FC236}">
                <a16:creationId xmlns:a16="http://schemas.microsoft.com/office/drawing/2014/main" id="{C33601E8-F83C-488A-9CBC-0B27730AFD67}"/>
              </a:ext>
            </a:extLst>
          </p:cNvPr>
          <p:cNvSpPr txBox="1"/>
          <p:nvPr/>
        </p:nvSpPr>
        <p:spPr>
          <a:xfrm>
            <a:off x="3773818" y="4680612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 dirty="0">
                <a:latin typeface="Arial" panose="020B0604020202020204" pitchFamily="34" charset="0"/>
                <a:cs typeface="Arial" panose="020B0604020202020204" pitchFamily="34" charset="0"/>
              </a:rPr>
              <a:t>Recent Orders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B3BCBD-D7DB-4634-ACDA-837060309C54}"/>
              </a:ext>
            </a:extLst>
          </p:cNvPr>
          <p:cNvGrpSpPr/>
          <p:nvPr/>
        </p:nvGrpSpPr>
        <p:grpSpPr>
          <a:xfrm>
            <a:off x="6866965" y="4715289"/>
            <a:ext cx="820405" cy="146090"/>
            <a:chOff x="9635490" y="4872950"/>
            <a:chExt cx="820405" cy="1460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EC47D3C-80D2-4DF7-8706-3C554683C69B}"/>
                </a:ext>
              </a:extLst>
            </p:cNvPr>
            <p:cNvSpPr/>
            <p:nvPr/>
          </p:nvSpPr>
          <p:spPr>
            <a:xfrm>
              <a:off x="9635490" y="4872950"/>
              <a:ext cx="820405" cy="146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lang="en-SG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5F99DB8-00C1-4ED4-8ECF-148A44E496F3}"/>
                </a:ext>
              </a:extLst>
            </p:cNvPr>
            <p:cNvGrpSpPr/>
            <p:nvPr/>
          </p:nvGrpSpPr>
          <p:grpSpPr>
            <a:xfrm>
              <a:off x="10340073" y="4914773"/>
              <a:ext cx="63367" cy="65894"/>
              <a:chOff x="10181725" y="5174981"/>
              <a:chExt cx="151279" cy="15730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722B36A-EF09-4647-8513-2A6632E5CA10}"/>
                  </a:ext>
                </a:extLst>
              </p:cNvPr>
              <p:cNvSpPr/>
              <p:nvPr/>
            </p:nvSpPr>
            <p:spPr>
              <a:xfrm>
                <a:off x="10181725" y="5174981"/>
                <a:ext cx="113310" cy="11331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42706A8-77D5-4970-A337-5702D5D91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028" y="5265382"/>
                <a:ext cx="56976" cy="669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33B09C-1C0D-4168-8D81-B556D46B27CB}"/>
              </a:ext>
            </a:extLst>
          </p:cNvPr>
          <p:cNvGrpSpPr/>
          <p:nvPr/>
        </p:nvGrpSpPr>
        <p:grpSpPr>
          <a:xfrm>
            <a:off x="8013032" y="4987157"/>
            <a:ext cx="2988635" cy="238370"/>
            <a:chOff x="3556018" y="1921398"/>
            <a:chExt cx="4394165" cy="36887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B7A6C9-9F5C-460A-B7F1-8993099C3588}"/>
                </a:ext>
              </a:extLst>
            </p:cNvPr>
            <p:cNvSpPr/>
            <p:nvPr/>
          </p:nvSpPr>
          <p:spPr>
            <a:xfrm>
              <a:off x="3556018" y="1921398"/>
              <a:ext cx="4394165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58" name="TextBox 79">
              <a:extLst>
                <a:ext uri="{FF2B5EF4-FFF2-40B4-BE49-F238E27FC236}">
                  <a16:creationId xmlns:a16="http://schemas.microsoft.com/office/drawing/2014/main" id="{DBDFC713-7077-45FA-9770-FD9BE5574EB2}"/>
                </a:ext>
              </a:extLst>
            </p:cNvPr>
            <p:cNvSpPr txBox="1"/>
            <p:nvPr/>
          </p:nvSpPr>
          <p:spPr>
            <a:xfrm>
              <a:off x="3926209" y="1959455"/>
              <a:ext cx="757918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Full Name</a:t>
              </a:r>
              <a:endParaRPr lang="en-SG" sz="800" dirty="0"/>
            </a:p>
          </p:txBody>
        </p:sp>
        <p:sp>
          <p:nvSpPr>
            <p:cNvPr id="59" name="TextBox 80">
              <a:extLst>
                <a:ext uri="{FF2B5EF4-FFF2-40B4-BE49-F238E27FC236}">
                  <a16:creationId xmlns:a16="http://schemas.microsoft.com/office/drawing/2014/main" id="{36EB54DB-B53A-4327-B6EC-10ABFF6E5484}"/>
                </a:ext>
              </a:extLst>
            </p:cNvPr>
            <p:cNvSpPr txBox="1"/>
            <p:nvPr/>
          </p:nvSpPr>
          <p:spPr>
            <a:xfrm>
              <a:off x="4984078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Email</a:t>
              </a:r>
              <a:endParaRPr lang="en-SG" sz="900" dirty="0"/>
            </a:p>
          </p:txBody>
        </p:sp>
        <p:sp>
          <p:nvSpPr>
            <p:cNvPr id="60" name="TextBox 83">
              <a:extLst>
                <a:ext uri="{FF2B5EF4-FFF2-40B4-BE49-F238E27FC236}">
                  <a16:creationId xmlns:a16="http://schemas.microsoft.com/office/drawing/2014/main" id="{06E68D4F-3486-44AD-8635-C4389C83E698}"/>
                </a:ext>
              </a:extLst>
            </p:cNvPr>
            <p:cNvSpPr txBox="1"/>
            <p:nvPr/>
          </p:nvSpPr>
          <p:spPr>
            <a:xfrm>
              <a:off x="6139434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Date</a:t>
              </a:r>
              <a:endParaRPr lang="en-SG" sz="800" dirty="0"/>
            </a:p>
          </p:txBody>
        </p:sp>
        <p:sp>
          <p:nvSpPr>
            <p:cNvPr id="61" name="TextBox 84">
              <a:extLst>
                <a:ext uri="{FF2B5EF4-FFF2-40B4-BE49-F238E27FC236}">
                  <a16:creationId xmlns:a16="http://schemas.microsoft.com/office/drawing/2014/main" id="{4035DF9B-C1BD-4DBC-885A-2F582D4FA65F}"/>
                </a:ext>
              </a:extLst>
            </p:cNvPr>
            <p:cNvSpPr txBox="1"/>
            <p:nvPr/>
          </p:nvSpPr>
          <p:spPr>
            <a:xfrm>
              <a:off x="6925748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Phone Number</a:t>
              </a:r>
              <a:endParaRPr lang="en-SG" sz="9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A81F47-FC2D-4725-956A-307889D455D5}"/>
                </a:ext>
              </a:extLst>
            </p:cNvPr>
            <p:cNvSpPr/>
            <p:nvPr/>
          </p:nvSpPr>
          <p:spPr>
            <a:xfrm>
              <a:off x="3665515" y="2040844"/>
              <a:ext cx="89585" cy="89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1D06F0-1CAF-4F21-A884-B253854BA47D}"/>
              </a:ext>
            </a:extLst>
          </p:cNvPr>
          <p:cNvGrpSpPr/>
          <p:nvPr/>
        </p:nvGrpSpPr>
        <p:grpSpPr>
          <a:xfrm>
            <a:off x="8092737" y="5291482"/>
            <a:ext cx="2833434" cy="189043"/>
            <a:chOff x="8062756" y="5354259"/>
            <a:chExt cx="2833434" cy="189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D5F6A13-F2B6-4F9A-ACC0-E9A342C2B0DF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65" name="TextBox 88">
              <a:extLst>
                <a:ext uri="{FF2B5EF4-FFF2-40B4-BE49-F238E27FC236}">
                  <a16:creationId xmlns:a16="http://schemas.microsoft.com/office/drawing/2014/main" id="{04C297B4-B1AA-4093-9996-415A9D7FBC37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Joshua </a:t>
              </a:r>
              <a:r>
                <a:rPr lang="en-SG" sz="600" dirty="0" err="1"/>
                <a:t>Beng</a:t>
              </a:r>
              <a:endParaRPr lang="en-SG" sz="800" dirty="0"/>
            </a:p>
          </p:txBody>
        </p:sp>
        <p:sp>
          <p:nvSpPr>
            <p:cNvPr id="66" name="TextBox 89">
              <a:extLst>
                <a:ext uri="{FF2B5EF4-FFF2-40B4-BE49-F238E27FC236}">
                  <a16:creationId xmlns:a16="http://schemas.microsoft.com/office/drawing/2014/main" id="{6ABCCCC8-7B5E-4CE0-9A86-06807A7C85B2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beng992@gmail.com</a:t>
              </a:r>
              <a:endParaRPr lang="en-SG" sz="800" dirty="0"/>
            </a:p>
          </p:txBody>
        </p:sp>
        <p:sp>
          <p:nvSpPr>
            <p:cNvPr id="67" name="TextBox 90">
              <a:extLst>
                <a:ext uri="{FF2B5EF4-FFF2-40B4-BE49-F238E27FC236}">
                  <a16:creationId xmlns:a16="http://schemas.microsoft.com/office/drawing/2014/main" id="{3F861729-5C09-4A64-842F-EB5FA47070D5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68" name="TextBox 91">
              <a:extLst>
                <a:ext uri="{FF2B5EF4-FFF2-40B4-BE49-F238E27FC236}">
                  <a16:creationId xmlns:a16="http://schemas.microsoft.com/office/drawing/2014/main" id="{5AF4047B-1CD3-47BA-AC80-02B86DF159B7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99833246</a:t>
              </a:r>
              <a:endParaRPr lang="en-SG" sz="9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CA4041-E91A-469C-8D19-7DC1CE3CD013}"/>
              </a:ext>
            </a:extLst>
          </p:cNvPr>
          <p:cNvGrpSpPr/>
          <p:nvPr/>
        </p:nvGrpSpPr>
        <p:grpSpPr>
          <a:xfrm>
            <a:off x="8092737" y="5465632"/>
            <a:ext cx="2833434" cy="189043"/>
            <a:chOff x="8062756" y="5354259"/>
            <a:chExt cx="2833434" cy="18904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5047E14-1552-463C-B45A-A958A4ECA860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71" name="TextBox 95">
              <a:extLst>
                <a:ext uri="{FF2B5EF4-FFF2-40B4-BE49-F238E27FC236}">
                  <a16:creationId xmlns:a16="http://schemas.microsoft.com/office/drawing/2014/main" id="{30D00FC6-3E16-4988-B7D2-506B7E23B381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 Hua</a:t>
              </a:r>
              <a:endParaRPr lang="en-SG" sz="800" dirty="0"/>
            </a:p>
          </p:txBody>
        </p:sp>
        <p:sp>
          <p:nvSpPr>
            <p:cNvPr id="72" name="TextBox 96">
              <a:extLst>
                <a:ext uri="{FF2B5EF4-FFF2-40B4-BE49-F238E27FC236}">
                  <a16:creationId xmlns:a16="http://schemas.microsoft.com/office/drawing/2014/main" id="{4B2414B8-1E62-4FE4-A1C0-A7029C63F5FD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johnh7@gmail.com</a:t>
              </a:r>
              <a:endParaRPr lang="en-SG" sz="800" dirty="0"/>
            </a:p>
          </p:txBody>
        </p:sp>
        <p:sp>
          <p:nvSpPr>
            <p:cNvPr id="73" name="TextBox 97">
              <a:extLst>
                <a:ext uri="{FF2B5EF4-FFF2-40B4-BE49-F238E27FC236}">
                  <a16:creationId xmlns:a16="http://schemas.microsoft.com/office/drawing/2014/main" id="{956C4F16-C8BD-4FA2-ABE3-A92C248E2060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74" name="TextBox 98">
              <a:extLst>
                <a:ext uri="{FF2B5EF4-FFF2-40B4-BE49-F238E27FC236}">
                  <a16:creationId xmlns:a16="http://schemas.microsoft.com/office/drawing/2014/main" id="{E380C18B-59E5-400F-9D2C-D31F4CCA2544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99539786</a:t>
              </a:r>
              <a:endParaRPr lang="en-SG" sz="9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0FF66E-9CDB-4659-A8EF-9F234615D90C}"/>
              </a:ext>
            </a:extLst>
          </p:cNvPr>
          <p:cNvGrpSpPr/>
          <p:nvPr/>
        </p:nvGrpSpPr>
        <p:grpSpPr>
          <a:xfrm>
            <a:off x="8092737" y="5630791"/>
            <a:ext cx="2833434" cy="189043"/>
            <a:chOff x="8062756" y="5354259"/>
            <a:chExt cx="2833434" cy="18904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4DB9A0A-8C65-4B7D-AD18-F47733AC90E2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3B4D79-1003-454B-B627-677E8E5CEB71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 Lim</a:t>
              </a:r>
              <a:endParaRPr lang="en-SG" sz="8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F9790D-2A81-44E8-BF03-A96FBD3C0250}"/>
                </a:ext>
              </a:extLst>
            </p:cNvPr>
            <p:cNvSpPr txBox="1"/>
            <p:nvPr/>
          </p:nvSpPr>
          <p:spPr>
            <a:xfrm>
              <a:off x="8736608" y="5354259"/>
              <a:ext cx="9186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cheryl11m@gmail.com</a:t>
              </a:r>
              <a:endParaRPr lang="en-SG" sz="8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948D9F-050E-4938-8F7F-FE689DA8D418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429BA-989F-45F5-8C35-16654B1D1BD1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95550188</a:t>
              </a:r>
              <a:endParaRPr lang="en-SG" sz="9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DD976F0-40D3-4859-B01E-1E0719F2CBFD}"/>
              </a:ext>
            </a:extLst>
          </p:cNvPr>
          <p:cNvGrpSpPr/>
          <p:nvPr/>
        </p:nvGrpSpPr>
        <p:grpSpPr>
          <a:xfrm>
            <a:off x="8092737" y="5804941"/>
            <a:ext cx="2833434" cy="189043"/>
            <a:chOff x="8062756" y="5354259"/>
            <a:chExt cx="2833434" cy="18904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76CA32-0113-49E1-8C5B-DE079C4F30BC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83" name="TextBox 107">
              <a:extLst>
                <a:ext uri="{FF2B5EF4-FFF2-40B4-BE49-F238E27FC236}">
                  <a16:creationId xmlns:a16="http://schemas.microsoft.com/office/drawing/2014/main" id="{4D64D75D-BDFD-42DC-92A4-5F4B74CC188F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 Low</a:t>
              </a:r>
              <a:endParaRPr lang="en-SG" sz="800" dirty="0"/>
            </a:p>
          </p:txBody>
        </p:sp>
        <p:sp>
          <p:nvSpPr>
            <p:cNvPr id="84" name="TextBox 108">
              <a:extLst>
                <a:ext uri="{FF2B5EF4-FFF2-40B4-BE49-F238E27FC236}">
                  <a16:creationId xmlns:a16="http://schemas.microsoft.com/office/drawing/2014/main" id="{BF8C36A2-9404-4BEA-AF5B-DEEBA3592620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penny@gmail.com</a:t>
              </a:r>
              <a:endParaRPr lang="en-SG" sz="800" dirty="0"/>
            </a:p>
          </p:txBody>
        </p:sp>
        <p:sp>
          <p:nvSpPr>
            <p:cNvPr id="85" name="TextBox 110">
              <a:extLst>
                <a:ext uri="{FF2B5EF4-FFF2-40B4-BE49-F238E27FC236}">
                  <a16:creationId xmlns:a16="http://schemas.microsoft.com/office/drawing/2014/main" id="{B832586A-530C-4A18-88DE-831AC1DF9C8C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86" name="TextBox 111">
              <a:extLst>
                <a:ext uri="{FF2B5EF4-FFF2-40B4-BE49-F238E27FC236}">
                  <a16:creationId xmlns:a16="http://schemas.microsoft.com/office/drawing/2014/main" id="{A573D198-1243-4F04-963A-B8284E3A415B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95561006</a:t>
              </a:r>
              <a:endParaRPr lang="en-SG" sz="9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8768F0-A369-4AC2-B1D7-BE8F4A5B9C9F}"/>
              </a:ext>
            </a:extLst>
          </p:cNvPr>
          <p:cNvGrpSpPr/>
          <p:nvPr/>
        </p:nvGrpSpPr>
        <p:grpSpPr>
          <a:xfrm>
            <a:off x="8092737" y="5959687"/>
            <a:ext cx="2833434" cy="189043"/>
            <a:chOff x="8062756" y="5354259"/>
            <a:chExt cx="2833434" cy="18904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F1CEEB-8B33-4B7A-BA9D-AAECDE7AA129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89" name="TextBox 114">
              <a:extLst>
                <a:ext uri="{FF2B5EF4-FFF2-40B4-BE49-F238E27FC236}">
                  <a16:creationId xmlns:a16="http://schemas.microsoft.com/office/drawing/2014/main" id="{F8D160D4-0CDF-43AA-88FD-C51BB91C4833}"/>
                </a:ext>
              </a:extLst>
            </p:cNvPr>
            <p:cNvSpPr txBox="1"/>
            <p:nvPr/>
          </p:nvSpPr>
          <p:spPr>
            <a:xfrm>
              <a:off x="8217978" y="5358636"/>
              <a:ext cx="60979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 Tong</a:t>
              </a:r>
              <a:endParaRPr lang="en-SG" sz="800" dirty="0"/>
            </a:p>
          </p:txBody>
        </p:sp>
        <p:sp>
          <p:nvSpPr>
            <p:cNvPr id="90" name="TextBox 115">
              <a:extLst>
                <a:ext uri="{FF2B5EF4-FFF2-40B4-BE49-F238E27FC236}">
                  <a16:creationId xmlns:a16="http://schemas.microsoft.com/office/drawing/2014/main" id="{665F3F3E-9011-4BE6-9BEC-ED385DBE34C1}"/>
                </a:ext>
              </a:extLst>
            </p:cNvPr>
            <p:cNvSpPr txBox="1"/>
            <p:nvPr/>
          </p:nvSpPr>
          <p:spPr>
            <a:xfrm>
              <a:off x="8736608" y="5354259"/>
              <a:ext cx="8708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bent0n3@gmail.com</a:t>
              </a:r>
              <a:endParaRPr lang="en-SG" sz="800" dirty="0"/>
            </a:p>
          </p:txBody>
        </p:sp>
        <p:sp>
          <p:nvSpPr>
            <p:cNvPr id="91" name="TextBox 116">
              <a:extLst>
                <a:ext uri="{FF2B5EF4-FFF2-40B4-BE49-F238E27FC236}">
                  <a16:creationId xmlns:a16="http://schemas.microsoft.com/office/drawing/2014/main" id="{78B7ACD7-33E1-4FB0-91FF-060EEED6FD46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92" name="TextBox 117">
              <a:extLst>
                <a:ext uri="{FF2B5EF4-FFF2-40B4-BE49-F238E27FC236}">
                  <a16:creationId xmlns:a16="http://schemas.microsoft.com/office/drawing/2014/main" id="{AC90E71A-B2AE-4F79-A766-D08D03D22E27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98250009</a:t>
              </a:r>
              <a:endParaRPr lang="en-SG" sz="9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69AB24D-9928-42CB-B687-E7431E303FAB}"/>
              </a:ext>
            </a:extLst>
          </p:cNvPr>
          <p:cNvGrpSpPr/>
          <p:nvPr/>
        </p:nvGrpSpPr>
        <p:grpSpPr>
          <a:xfrm>
            <a:off x="8092737" y="6133837"/>
            <a:ext cx="2833434" cy="189043"/>
            <a:chOff x="8062756" y="5354259"/>
            <a:chExt cx="2833434" cy="18904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447B06A-CFCC-4D2E-ABF1-F17F65C9E7CE}"/>
                </a:ext>
              </a:extLst>
            </p:cNvPr>
            <p:cNvSpPr/>
            <p:nvPr/>
          </p:nvSpPr>
          <p:spPr>
            <a:xfrm>
              <a:off x="8062756" y="5425205"/>
              <a:ext cx="60930" cy="57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/>
            </a:p>
          </p:txBody>
        </p:sp>
        <p:sp>
          <p:nvSpPr>
            <p:cNvPr id="95" name="TextBox 120">
              <a:extLst>
                <a:ext uri="{FF2B5EF4-FFF2-40B4-BE49-F238E27FC236}">
                  <a16:creationId xmlns:a16="http://schemas.microsoft.com/office/drawing/2014/main" id="{969192DE-748D-442A-8AA1-908797232B2A}"/>
                </a:ext>
              </a:extLst>
            </p:cNvPr>
            <p:cNvSpPr txBox="1"/>
            <p:nvPr/>
          </p:nvSpPr>
          <p:spPr>
            <a:xfrm>
              <a:off x="8217978" y="5358636"/>
              <a:ext cx="6767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Michael </a:t>
              </a:r>
              <a:r>
                <a:rPr lang="en-SG" sz="600" dirty="0" err="1"/>
                <a:t>Seow</a:t>
              </a:r>
              <a:endParaRPr lang="en-SG" sz="800" dirty="0"/>
            </a:p>
          </p:txBody>
        </p:sp>
        <p:sp>
          <p:nvSpPr>
            <p:cNvPr id="96" name="TextBox 122">
              <a:extLst>
                <a:ext uri="{FF2B5EF4-FFF2-40B4-BE49-F238E27FC236}">
                  <a16:creationId xmlns:a16="http://schemas.microsoft.com/office/drawing/2014/main" id="{7D57ED8C-3826-4499-BA6F-502C9C264EBD}"/>
                </a:ext>
              </a:extLst>
            </p:cNvPr>
            <p:cNvSpPr txBox="1"/>
            <p:nvPr/>
          </p:nvSpPr>
          <p:spPr>
            <a:xfrm>
              <a:off x="8736607" y="5354259"/>
              <a:ext cx="90850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miseow10@gmail.com</a:t>
              </a:r>
              <a:endParaRPr lang="en-SG" sz="800" dirty="0"/>
            </a:p>
          </p:txBody>
        </p:sp>
        <p:sp>
          <p:nvSpPr>
            <p:cNvPr id="97" name="TextBox 123">
              <a:extLst>
                <a:ext uri="{FF2B5EF4-FFF2-40B4-BE49-F238E27FC236}">
                  <a16:creationId xmlns:a16="http://schemas.microsoft.com/office/drawing/2014/main" id="{8E1A4117-B802-4476-8996-EBE84609E5B1}"/>
                </a:ext>
              </a:extLst>
            </p:cNvPr>
            <p:cNvSpPr txBox="1"/>
            <p:nvPr/>
          </p:nvSpPr>
          <p:spPr>
            <a:xfrm>
              <a:off x="9635222" y="5354562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06-12-2021</a:t>
              </a:r>
              <a:endParaRPr lang="en-SG" sz="900" dirty="0"/>
            </a:p>
          </p:txBody>
        </p:sp>
        <p:sp>
          <p:nvSpPr>
            <p:cNvPr id="98" name="TextBox 127">
              <a:extLst>
                <a:ext uri="{FF2B5EF4-FFF2-40B4-BE49-F238E27FC236}">
                  <a16:creationId xmlns:a16="http://schemas.microsoft.com/office/drawing/2014/main" id="{90FD9D64-5BD3-460C-855B-47A1DA1BD9F6}"/>
                </a:ext>
              </a:extLst>
            </p:cNvPr>
            <p:cNvSpPr txBox="1"/>
            <p:nvPr/>
          </p:nvSpPr>
          <p:spPr>
            <a:xfrm>
              <a:off x="10334873" y="5354259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95545812</a:t>
              </a:r>
              <a:endParaRPr lang="en-SG" sz="9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0F0A72-1CF4-4010-B47E-B4BFF6BAED50}"/>
              </a:ext>
            </a:extLst>
          </p:cNvPr>
          <p:cNvGrpSpPr/>
          <p:nvPr/>
        </p:nvGrpSpPr>
        <p:grpSpPr>
          <a:xfrm>
            <a:off x="4353061" y="5053112"/>
            <a:ext cx="2869530" cy="238370"/>
            <a:chOff x="3731137" y="1921398"/>
            <a:chExt cx="4219046" cy="36887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F9F130C-749B-4153-8C2E-1A9B898C7F72}"/>
                </a:ext>
              </a:extLst>
            </p:cNvPr>
            <p:cNvSpPr/>
            <p:nvPr/>
          </p:nvSpPr>
          <p:spPr>
            <a:xfrm>
              <a:off x="3731137" y="1921398"/>
              <a:ext cx="4219046" cy="368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 dirty="0"/>
            </a:p>
          </p:txBody>
        </p:sp>
        <p:sp>
          <p:nvSpPr>
            <p:cNvPr id="101" name="TextBox 130">
              <a:extLst>
                <a:ext uri="{FF2B5EF4-FFF2-40B4-BE49-F238E27FC236}">
                  <a16:creationId xmlns:a16="http://schemas.microsoft.com/office/drawing/2014/main" id="{BDB3F8C1-1115-4A77-BD03-70F7AB6643F1}"/>
                </a:ext>
              </a:extLst>
            </p:cNvPr>
            <p:cNvSpPr txBox="1"/>
            <p:nvPr/>
          </p:nvSpPr>
          <p:spPr>
            <a:xfrm>
              <a:off x="3926209" y="1959455"/>
              <a:ext cx="962544" cy="28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Product Name</a:t>
              </a:r>
              <a:endParaRPr lang="en-SG" sz="800" dirty="0"/>
            </a:p>
          </p:txBody>
        </p:sp>
        <p:sp>
          <p:nvSpPr>
            <p:cNvPr id="102" name="TextBox 131">
              <a:extLst>
                <a:ext uri="{FF2B5EF4-FFF2-40B4-BE49-F238E27FC236}">
                  <a16:creationId xmlns:a16="http://schemas.microsoft.com/office/drawing/2014/main" id="{9999FA6B-36A4-4E8F-99F7-58D794E53DE8}"/>
                </a:ext>
              </a:extLst>
            </p:cNvPr>
            <p:cNvSpPr txBox="1"/>
            <p:nvPr/>
          </p:nvSpPr>
          <p:spPr>
            <a:xfrm>
              <a:off x="5245496" y="1958765"/>
              <a:ext cx="620435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Price</a:t>
              </a:r>
              <a:endParaRPr lang="en-SG" sz="900" dirty="0"/>
            </a:p>
          </p:txBody>
        </p:sp>
        <p:sp>
          <p:nvSpPr>
            <p:cNvPr id="103" name="TextBox 132">
              <a:extLst>
                <a:ext uri="{FF2B5EF4-FFF2-40B4-BE49-F238E27FC236}">
                  <a16:creationId xmlns:a16="http://schemas.microsoft.com/office/drawing/2014/main" id="{F8CF40CA-58FA-4607-9E57-052321C85F89}"/>
                </a:ext>
              </a:extLst>
            </p:cNvPr>
            <p:cNvSpPr txBox="1"/>
            <p:nvPr/>
          </p:nvSpPr>
          <p:spPr>
            <a:xfrm>
              <a:off x="6094619" y="1954556"/>
              <a:ext cx="620434" cy="29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QTY</a:t>
              </a:r>
              <a:endParaRPr lang="en-SG" sz="800" dirty="0"/>
            </a:p>
          </p:txBody>
        </p:sp>
        <p:sp>
          <p:nvSpPr>
            <p:cNvPr id="104" name="TextBox 133">
              <a:extLst>
                <a:ext uri="{FF2B5EF4-FFF2-40B4-BE49-F238E27FC236}">
                  <a16:creationId xmlns:a16="http://schemas.microsoft.com/office/drawing/2014/main" id="{82DF9DB2-F22D-47B9-AD09-BD6D42D2493D}"/>
                </a:ext>
              </a:extLst>
            </p:cNvPr>
            <p:cNvSpPr txBox="1"/>
            <p:nvPr/>
          </p:nvSpPr>
          <p:spPr>
            <a:xfrm>
              <a:off x="6910810" y="1948660"/>
              <a:ext cx="984453" cy="285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Amount</a:t>
              </a:r>
              <a:endParaRPr lang="en-SG" sz="9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D093B79-4D08-4906-916A-D6FF40371D37}"/>
              </a:ext>
            </a:extLst>
          </p:cNvPr>
          <p:cNvGrpSpPr/>
          <p:nvPr/>
        </p:nvGrpSpPr>
        <p:grpSpPr>
          <a:xfrm>
            <a:off x="4468882" y="5357437"/>
            <a:ext cx="2629663" cy="195188"/>
            <a:chOff x="8217977" y="5354259"/>
            <a:chExt cx="2629663" cy="195188"/>
          </a:xfrm>
        </p:grpSpPr>
        <p:sp>
          <p:nvSpPr>
            <p:cNvPr id="106" name="TextBox 138">
              <a:extLst>
                <a:ext uri="{FF2B5EF4-FFF2-40B4-BE49-F238E27FC236}">
                  <a16:creationId xmlns:a16="http://schemas.microsoft.com/office/drawing/2014/main" id="{09060F41-5221-4E69-8A18-D1C91AE817F1}"/>
                </a:ext>
              </a:extLst>
            </p:cNvPr>
            <p:cNvSpPr txBox="1"/>
            <p:nvPr/>
          </p:nvSpPr>
          <p:spPr>
            <a:xfrm>
              <a:off x="8217977" y="5358636"/>
              <a:ext cx="6898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Thinkware</a:t>
              </a:r>
              <a:r>
                <a:rPr lang="en-SG" sz="600" dirty="0"/>
                <a:t> T700</a:t>
              </a:r>
              <a:endParaRPr lang="en-SG" sz="800" dirty="0"/>
            </a:p>
          </p:txBody>
        </p:sp>
        <p:sp>
          <p:nvSpPr>
            <p:cNvPr id="107" name="TextBox 139">
              <a:extLst>
                <a:ext uri="{FF2B5EF4-FFF2-40B4-BE49-F238E27FC236}">
                  <a16:creationId xmlns:a16="http://schemas.microsoft.com/office/drawing/2014/main" id="{15D3BB91-9849-4CB3-98C6-596B74B7DEBE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S$600</a:t>
              </a:r>
              <a:endParaRPr lang="en-SG" sz="800" dirty="0"/>
            </a:p>
          </p:txBody>
        </p:sp>
        <p:sp>
          <p:nvSpPr>
            <p:cNvPr id="108" name="TextBox 140">
              <a:extLst>
                <a:ext uri="{FF2B5EF4-FFF2-40B4-BE49-F238E27FC236}">
                  <a16:creationId xmlns:a16="http://schemas.microsoft.com/office/drawing/2014/main" id="{43E69840-C196-4E60-90AE-9D78D8013E0A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16</a:t>
              </a:r>
              <a:endParaRPr lang="en-SG" sz="900" dirty="0"/>
            </a:p>
          </p:txBody>
        </p:sp>
        <p:sp>
          <p:nvSpPr>
            <p:cNvPr id="109" name="TextBox 141">
              <a:extLst>
                <a:ext uri="{FF2B5EF4-FFF2-40B4-BE49-F238E27FC236}">
                  <a16:creationId xmlns:a16="http://schemas.microsoft.com/office/drawing/2014/main" id="{EBC99149-44BF-4B06-9F50-7019337A440D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S$9600</a:t>
              </a:r>
              <a:endParaRPr lang="en-SG" sz="9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81306B7-840F-46FB-8170-0B674B993C86}"/>
              </a:ext>
            </a:extLst>
          </p:cNvPr>
          <p:cNvGrpSpPr/>
          <p:nvPr/>
        </p:nvGrpSpPr>
        <p:grpSpPr>
          <a:xfrm>
            <a:off x="4468882" y="5558698"/>
            <a:ext cx="2629663" cy="276999"/>
            <a:chOff x="8217977" y="5329426"/>
            <a:chExt cx="2629663" cy="276999"/>
          </a:xfrm>
        </p:grpSpPr>
        <p:sp>
          <p:nvSpPr>
            <p:cNvPr id="112" name="TextBox 173">
              <a:extLst>
                <a:ext uri="{FF2B5EF4-FFF2-40B4-BE49-F238E27FC236}">
                  <a16:creationId xmlns:a16="http://schemas.microsoft.com/office/drawing/2014/main" id="{C8841128-DAA0-476E-ADC3-6A7DA8A36048}"/>
                </a:ext>
              </a:extLst>
            </p:cNvPr>
            <p:cNvSpPr txBox="1"/>
            <p:nvPr/>
          </p:nvSpPr>
          <p:spPr>
            <a:xfrm>
              <a:off x="8217977" y="5329426"/>
              <a:ext cx="875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Motion Sensing Car Air Purifier</a:t>
              </a:r>
            </a:p>
          </p:txBody>
        </p:sp>
        <p:sp>
          <p:nvSpPr>
            <p:cNvPr id="113" name="TextBox 174">
              <a:extLst>
                <a:ext uri="{FF2B5EF4-FFF2-40B4-BE49-F238E27FC236}">
                  <a16:creationId xmlns:a16="http://schemas.microsoft.com/office/drawing/2014/main" id="{3A50151F-6036-4B3C-9571-1B237A747DD6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S$106</a:t>
              </a:r>
              <a:endParaRPr lang="en-SG" sz="800" dirty="0"/>
            </a:p>
          </p:txBody>
        </p:sp>
        <p:sp>
          <p:nvSpPr>
            <p:cNvPr id="114" name="TextBox 175">
              <a:extLst>
                <a:ext uri="{FF2B5EF4-FFF2-40B4-BE49-F238E27FC236}">
                  <a16:creationId xmlns:a16="http://schemas.microsoft.com/office/drawing/2014/main" id="{84AC53E9-B1DE-48F2-B25C-E0F8ACCD8C38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23</a:t>
              </a:r>
              <a:endParaRPr lang="en-SG" sz="900" dirty="0"/>
            </a:p>
          </p:txBody>
        </p:sp>
        <p:sp>
          <p:nvSpPr>
            <p:cNvPr id="115" name="TextBox 176">
              <a:extLst>
                <a:ext uri="{FF2B5EF4-FFF2-40B4-BE49-F238E27FC236}">
                  <a16:creationId xmlns:a16="http://schemas.microsoft.com/office/drawing/2014/main" id="{BB643D22-4FA9-40E9-8F6E-91231728ECEE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S$2438</a:t>
              </a:r>
              <a:endParaRPr lang="en-SG" sz="9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0906280-BA85-4580-B9DC-D57DA817C729}"/>
              </a:ext>
            </a:extLst>
          </p:cNvPr>
          <p:cNvGrpSpPr/>
          <p:nvPr/>
        </p:nvGrpSpPr>
        <p:grpSpPr>
          <a:xfrm>
            <a:off x="4468882" y="6015960"/>
            <a:ext cx="2629663" cy="276999"/>
            <a:chOff x="8217977" y="5339586"/>
            <a:chExt cx="2629663" cy="276999"/>
          </a:xfrm>
        </p:grpSpPr>
        <p:sp>
          <p:nvSpPr>
            <p:cNvPr id="117" name="TextBox 183">
              <a:extLst>
                <a:ext uri="{FF2B5EF4-FFF2-40B4-BE49-F238E27FC236}">
                  <a16:creationId xmlns:a16="http://schemas.microsoft.com/office/drawing/2014/main" id="{BC6E3726-DDED-4373-9389-0A22B3B7BB8D}"/>
                </a:ext>
              </a:extLst>
            </p:cNvPr>
            <p:cNvSpPr txBox="1"/>
            <p:nvPr/>
          </p:nvSpPr>
          <p:spPr>
            <a:xfrm>
              <a:off x="8217977" y="5339586"/>
              <a:ext cx="914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Baseus</a:t>
              </a:r>
              <a:r>
                <a:rPr lang="en-SG" sz="600" dirty="0"/>
                <a:t> Osculum Gravity Car Mount</a:t>
              </a:r>
              <a:endParaRPr lang="en-SG" sz="800" dirty="0"/>
            </a:p>
          </p:txBody>
        </p:sp>
        <p:sp>
          <p:nvSpPr>
            <p:cNvPr id="118" name="TextBox 184">
              <a:extLst>
                <a:ext uri="{FF2B5EF4-FFF2-40B4-BE49-F238E27FC236}">
                  <a16:creationId xmlns:a16="http://schemas.microsoft.com/office/drawing/2014/main" id="{1C1DEF42-4F8F-4B63-9C03-3144F8CAFD88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S$10.99</a:t>
              </a:r>
              <a:endParaRPr lang="en-SG" sz="800" dirty="0"/>
            </a:p>
          </p:txBody>
        </p:sp>
        <p:sp>
          <p:nvSpPr>
            <p:cNvPr id="119" name="TextBox 185">
              <a:extLst>
                <a:ext uri="{FF2B5EF4-FFF2-40B4-BE49-F238E27FC236}">
                  <a16:creationId xmlns:a16="http://schemas.microsoft.com/office/drawing/2014/main" id="{7EE1E478-DF94-47E9-8884-1EF04EFD95C9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7</a:t>
              </a:r>
              <a:endParaRPr lang="en-SG" sz="900" dirty="0"/>
            </a:p>
          </p:txBody>
        </p:sp>
        <p:sp>
          <p:nvSpPr>
            <p:cNvPr id="120" name="TextBox 186">
              <a:extLst>
                <a:ext uri="{FF2B5EF4-FFF2-40B4-BE49-F238E27FC236}">
                  <a16:creationId xmlns:a16="http://schemas.microsoft.com/office/drawing/2014/main" id="{91DE12B5-A5E3-4F75-9FAB-0556C17D04A3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S$76.93</a:t>
              </a:r>
              <a:endParaRPr lang="en-SG" sz="9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B3B12FB-6E39-4BDB-869B-6E57C39AD235}"/>
              </a:ext>
            </a:extLst>
          </p:cNvPr>
          <p:cNvGrpSpPr/>
          <p:nvPr/>
        </p:nvGrpSpPr>
        <p:grpSpPr>
          <a:xfrm>
            <a:off x="4476804" y="6243578"/>
            <a:ext cx="2625853" cy="276999"/>
            <a:chOff x="8221787" y="5328156"/>
            <a:chExt cx="2625853" cy="276999"/>
          </a:xfrm>
        </p:grpSpPr>
        <p:sp>
          <p:nvSpPr>
            <p:cNvPr id="123" name="TextBox 188">
              <a:extLst>
                <a:ext uri="{FF2B5EF4-FFF2-40B4-BE49-F238E27FC236}">
                  <a16:creationId xmlns:a16="http://schemas.microsoft.com/office/drawing/2014/main" id="{78FD0EBD-85AF-4CEC-89AB-FD3F9D40919E}"/>
                </a:ext>
              </a:extLst>
            </p:cNvPr>
            <p:cNvSpPr txBox="1"/>
            <p:nvPr/>
          </p:nvSpPr>
          <p:spPr>
            <a:xfrm>
              <a:off x="8221787" y="5328156"/>
              <a:ext cx="871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 err="1"/>
                <a:t>Oxtra</a:t>
              </a:r>
              <a:r>
                <a:rPr lang="en-SG" sz="600" dirty="0"/>
                <a:t> Premium Car Phone Holder V3</a:t>
              </a:r>
              <a:endParaRPr lang="en-SG" sz="800" dirty="0"/>
            </a:p>
          </p:txBody>
        </p:sp>
        <p:sp>
          <p:nvSpPr>
            <p:cNvPr id="124" name="TextBox 189">
              <a:extLst>
                <a:ext uri="{FF2B5EF4-FFF2-40B4-BE49-F238E27FC236}">
                  <a16:creationId xmlns:a16="http://schemas.microsoft.com/office/drawing/2014/main" id="{65508711-3620-4C9B-83D3-ED843455379E}"/>
                </a:ext>
              </a:extLst>
            </p:cNvPr>
            <p:cNvSpPr txBox="1"/>
            <p:nvPr/>
          </p:nvSpPr>
          <p:spPr>
            <a:xfrm>
              <a:off x="9121016" y="5354259"/>
              <a:ext cx="4336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S$29.90</a:t>
              </a:r>
              <a:endParaRPr lang="en-SG" sz="800" dirty="0"/>
            </a:p>
          </p:txBody>
        </p:sp>
        <p:sp>
          <p:nvSpPr>
            <p:cNvPr id="128" name="TextBox 190">
              <a:extLst>
                <a:ext uri="{FF2B5EF4-FFF2-40B4-BE49-F238E27FC236}">
                  <a16:creationId xmlns:a16="http://schemas.microsoft.com/office/drawing/2014/main" id="{415057E8-CDA3-4031-BDA2-66E9B1B398A4}"/>
                </a:ext>
              </a:extLst>
            </p:cNvPr>
            <p:cNvSpPr txBox="1"/>
            <p:nvPr/>
          </p:nvSpPr>
          <p:spPr>
            <a:xfrm>
              <a:off x="9747002" y="5364781"/>
              <a:ext cx="337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14</a:t>
              </a:r>
              <a:endParaRPr lang="en-SG" sz="900" dirty="0"/>
            </a:p>
          </p:txBody>
        </p:sp>
        <p:sp>
          <p:nvSpPr>
            <p:cNvPr id="129" name="TextBox 191">
              <a:extLst>
                <a:ext uri="{FF2B5EF4-FFF2-40B4-BE49-F238E27FC236}">
                  <a16:creationId xmlns:a16="http://schemas.microsoft.com/office/drawing/2014/main" id="{2CD47805-FCA9-4596-B1EA-AE8AD1E191C0}"/>
                </a:ext>
              </a:extLst>
            </p:cNvPr>
            <p:cNvSpPr txBox="1"/>
            <p:nvPr/>
          </p:nvSpPr>
          <p:spPr>
            <a:xfrm>
              <a:off x="10286323" y="5364781"/>
              <a:ext cx="56131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SG" sz="600" dirty="0"/>
                <a:t>S$418.6</a:t>
              </a:r>
              <a:endParaRPr lang="en-SG" sz="900" dirty="0"/>
            </a:p>
          </p:txBody>
        </p:sp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293627C-1621-4888-A2DD-FCF530297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0763" y="1784705"/>
            <a:ext cx="396713" cy="15684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714EB87-A4CB-4A9C-A6E0-AA3788A38F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907" y="1805000"/>
            <a:ext cx="437520" cy="15693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CA23FA8F-2EE1-4F94-AA42-DDB92E78E5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2566" y="1791687"/>
            <a:ext cx="400050" cy="14287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BF28594B-AB8B-4623-8557-4D4D8F6A16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881" y="1783433"/>
            <a:ext cx="400050" cy="142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7D2DF0-09A3-4163-85EF-9CC209F8550F}"/>
              </a:ext>
            </a:extLst>
          </p:cNvPr>
          <p:cNvSpPr/>
          <p:nvPr/>
        </p:nvSpPr>
        <p:spPr>
          <a:xfrm>
            <a:off x="7830292" y="2246361"/>
            <a:ext cx="3415679" cy="23259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092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121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Customer Accounts</a:t>
            </a: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 Statistics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8961120" y="944810"/>
            <a:ext cx="294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A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ccounts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Management Accounts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158EF6-8B40-44A7-96F5-C3D970598A19}"/>
              </a:ext>
            </a:extLst>
          </p:cNvPr>
          <p:cNvCxnSpPr>
            <a:cxnSpLocks/>
          </p:cNvCxnSpPr>
          <p:nvPr/>
        </p:nvCxnSpPr>
        <p:spPr>
          <a:xfrm>
            <a:off x="581692" y="187960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98662A-2E55-4884-AC36-334A467FA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78871"/>
              </p:ext>
            </p:extLst>
          </p:nvPr>
        </p:nvGraphicFramePr>
        <p:xfrm>
          <a:off x="3079994" y="1838660"/>
          <a:ext cx="8886389" cy="4135324"/>
        </p:xfrm>
        <a:graphic>
          <a:graphicData uri="http://schemas.openxmlformats.org/drawingml/2006/table">
            <a:tbl>
              <a:tblPr firstRow="1" bandRow="1"/>
              <a:tblGrid>
                <a:gridCol w="1274292">
                  <a:extLst>
                    <a:ext uri="{9D8B030D-6E8A-4147-A177-3AD203B41FA5}">
                      <a16:colId xmlns:a16="http://schemas.microsoft.com/office/drawing/2014/main" val="1521739244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577967059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09074853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874026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069898244"/>
                    </a:ext>
                  </a:extLst>
                </a:gridCol>
                <a:gridCol w="1296088">
                  <a:extLst>
                    <a:ext uri="{9D8B030D-6E8A-4147-A177-3AD203B41FA5}">
                      <a16:colId xmlns:a16="http://schemas.microsoft.com/office/drawing/2014/main" val="3567750941"/>
                    </a:ext>
                  </a:extLst>
                </a:gridCol>
                <a:gridCol w="1729495">
                  <a:extLst>
                    <a:ext uri="{9D8B030D-6E8A-4147-A177-3AD203B41FA5}">
                      <a16:colId xmlns:a16="http://schemas.microsoft.com/office/drawing/2014/main" val="1145999184"/>
                    </a:ext>
                  </a:extLst>
                </a:gridCol>
              </a:tblGrid>
              <a:tr h="6636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Customer Name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Car Plate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Make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Model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Last Online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Manage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9501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Mr</a:t>
                      </a: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Joshua Beng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SHK 9932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AMG GT 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3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40977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</a:t>
                      </a:r>
                    </a:p>
                    <a:p>
                      <a:r>
                        <a:rPr lang="en-SG" sz="1400" dirty="0"/>
                        <a:t>John Hua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SBQ 7788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S65 AMG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7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0975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Mrs</a:t>
                      </a:r>
                    </a:p>
                    <a:p>
                      <a:r>
                        <a:rPr lang="en-SG" sz="1400" dirty="0"/>
                        <a:t>Cheryl Lim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SBR 8160 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 220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13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83804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Ms</a:t>
                      </a:r>
                    </a:p>
                    <a:p>
                      <a:r>
                        <a:rPr lang="en-SG" sz="1400" dirty="0"/>
                        <a:t>Penny Low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SNE 1331 X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 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GLC Coupe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4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94156"/>
                  </a:ext>
                </a:extLst>
              </a:tr>
              <a:tr h="7070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 </a:t>
                      </a:r>
                    </a:p>
                    <a:p>
                      <a:r>
                        <a:rPr lang="en-SG" sz="1400" dirty="0"/>
                        <a:t>Ben Tong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SJX 9094 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CLA45 AMG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273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73998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B973E97-8107-42EA-8D28-33F876619D9A}"/>
              </a:ext>
            </a:extLst>
          </p:cNvPr>
          <p:cNvSpPr/>
          <p:nvPr/>
        </p:nvSpPr>
        <p:spPr>
          <a:xfrm>
            <a:off x="3002313" y="1268720"/>
            <a:ext cx="9011473" cy="5019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694E3C-CCCE-4EEF-9AF1-1A43BBC7D793}"/>
              </a:ext>
            </a:extLst>
          </p:cNvPr>
          <p:cNvSpPr/>
          <p:nvPr/>
        </p:nvSpPr>
        <p:spPr>
          <a:xfrm>
            <a:off x="11003163" y="1356366"/>
            <a:ext cx="963219" cy="35414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kumimoji="0" lang="en-SG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48C05-E3DD-41D3-BC02-555D3AD38C59}"/>
              </a:ext>
            </a:extLst>
          </p:cNvPr>
          <p:cNvSpPr/>
          <p:nvPr/>
        </p:nvSpPr>
        <p:spPr>
          <a:xfrm>
            <a:off x="9844891" y="1356367"/>
            <a:ext cx="1285814" cy="3541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6" descr="Mercedes-Benz AMG GT S 4.0 (A) Price in Singapore, Ratings, Reviews, Specs  | Droom Discovery">
            <a:extLst>
              <a:ext uri="{FF2B5EF4-FFF2-40B4-BE49-F238E27FC236}">
                <a16:creationId xmlns:a16="http://schemas.microsoft.com/office/drawing/2014/main" id="{DEF02898-F7EB-448D-A147-2F6E1DA6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2527090"/>
            <a:ext cx="1168027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ercedes-Benz GLC Coupé: designo paint finishes">
            <a:extLst>
              <a:ext uri="{FF2B5EF4-FFF2-40B4-BE49-F238E27FC236}">
                <a16:creationId xmlns:a16="http://schemas.microsoft.com/office/drawing/2014/main" id="{A229DA4F-4173-4D94-A220-42B955E39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5031" r="4620" b="11798"/>
          <a:stretch/>
        </p:blipFill>
        <p:spPr bwMode="auto">
          <a:xfrm>
            <a:off x="3142747" y="4551445"/>
            <a:ext cx="1084445" cy="49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F764E72-D222-4B88-8E0D-44338BF2E602}"/>
              </a:ext>
            </a:extLst>
          </p:cNvPr>
          <p:cNvSpPr txBox="1"/>
          <p:nvPr/>
        </p:nvSpPr>
        <p:spPr>
          <a:xfrm>
            <a:off x="7159414" y="1356366"/>
            <a:ext cx="236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Filter by: Mercedes-Benz</a:t>
            </a:r>
          </a:p>
        </p:txBody>
      </p:sp>
      <p:pic>
        <p:nvPicPr>
          <p:cNvPr id="36" name="Picture 2" descr="MERCEDES BENZ SCLASS, S65 AMG LONG catalog - reviews, pics, specs and  prices | Goo-net Exchange">
            <a:extLst>
              <a:ext uri="{FF2B5EF4-FFF2-40B4-BE49-F238E27FC236}">
                <a16:creationId xmlns:a16="http://schemas.microsoft.com/office/drawing/2014/main" id="{0886C713-AE15-4689-82A1-9BC6BA64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3299509"/>
            <a:ext cx="1084445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2022 A 220 Sedan | Mercedes-Benz USA">
            <a:extLst>
              <a:ext uri="{FF2B5EF4-FFF2-40B4-BE49-F238E27FC236}">
                <a16:creationId xmlns:a16="http://schemas.microsoft.com/office/drawing/2014/main" id="{117F40A8-C339-4039-8562-73F7ACF2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98" y="3880244"/>
            <a:ext cx="962342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The new Mercedes-Benz CLA45 S Coupe AMG 4Matic+ Plus in Singapore">
            <a:extLst>
              <a:ext uri="{FF2B5EF4-FFF2-40B4-BE49-F238E27FC236}">
                <a16:creationId xmlns:a16="http://schemas.microsoft.com/office/drawing/2014/main" id="{CBD8C59F-5C7C-4378-A7C0-1BE3EF33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09" y="5170620"/>
            <a:ext cx="1141319" cy="6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4D0EA8-E6B5-42B2-A0E4-1DAD6827D2AA}"/>
              </a:ext>
            </a:extLst>
          </p:cNvPr>
          <p:cNvSpPr/>
          <p:nvPr/>
        </p:nvSpPr>
        <p:spPr>
          <a:xfrm>
            <a:off x="10546691" y="2619091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BF3600-93B1-4EC5-9707-56F218A28612}"/>
              </a:ext>
            </a:extLst>
          </p:cNvPr>
          <p:cNvSpPr/>
          <p:nvPr/>
        </p:nvSpPr>
        <p:spPr>
          <a:xfrm>
            <a:off x="10546690" y="3298712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9B09CF0-1842-457F-A918-CEA47B49DB43}"/>
              </a:ext>
            </a:extLst>
          </p:cNvPr>
          <p:cNvSpPr/>
          <p:nvPr/>
        </p:nvSpPr>
        <p:spPr>
          <a:xfrm>
            <a:off x="10546690" y="3978334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5A371-D9A9-4773-9C6F-90C40A132F34}"/>
              </a:ext>
            </a:extLst>
          </p:cNvPr>
          <p:cNvSpPr/>
          <p:nvPr/>
        </p:nvSpPr>
        <p:spPr>
          <a:xfrm>
            <a:off x="10546690" y="4695485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3" name="Rectangle: Rounded Corners 42">
            <a:hlinkClick r:id="rId13" action="ppaction://hlinksldjump"/>
            <a:extLst>
              <a:ext uri="{FF2B5EF4-FFF2-40B4-BE49-F238E27FC236}">
                <a16:creationId xmlns:a16="http://schemas.microsoft.com/office/drawing/2014/main" id="{C207BC5C-894E-467F-A692-3D8E8823C733}"/>
              </a:ext>
            </a:extLst>
          </p:cNvPr>
          <p:cNvSpPr/>
          <p:nvPr/>
        </p:nvSpPr>
        <p:spPr>
          <a:xfrm>
            <a:off x="10546690" y="5421858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31E17A-58BB-4B95-8530-66015DAB8EF5}"/>
              </a:ext>
            </a:extLst>
          </p:cNvPr>
          <p:cNvCxnSpPr>
            <a:cxnSpLocks/>
          </p:cNvCxnSpPr>
          <p:nvPr/>
        </p:nvCxnSpPr>
        <p:spPr>
          <a:xfrm>
            <a:off x="662698" y="49072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hlinkClick r:id="rId14" action="ppaction://hlinksldjump"/>
            <a:extLst>
              <a:ext uri="{FF2B5EF4-FFF2-40B4-BE49-F238E27FC236}">
                <a16:creationId xmlns:a16="http://schemas.microsoft.com/office/drawing/2014/main" id="{5DC97B54-A807-4147-BF59-F22874015F90}"/>
              </a:ext>
            </a:extLst>
          </p:cNvPr>
          <p:cNvSpPr/>
          <p:nvPr/>
        </p:nvSpPr>
        <p:spPr>
          <a:xfrm>
            <a:off x="4419600" y="2527090"/>
            <a:ext cx="1087120" cy="51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189E7-FA88-4A48-A8CB-5836AB682F0C}"/>
              </a:ext>
            </a:extLst>
          </p:cNvPr>
          <p:cNvSpPr txBox="1"/>
          <p:nvPr/>
        </p:nvSpPr>
        <p:spPr>
          <a:xfrm rot="10800000">
            <a:off x="9188634" y="1200746"/>
            <a:ext cx="497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05206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121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Customer Accounts</a:t>
            </a: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 Statistics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8961120" y="944810"/>
            <a:ext cx="294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A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ccounts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Management Accounts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158EF6-8B40-44A7-96F5-C3D970598A19}"/>
              </a:ext>
            </a:extLst>
          </p:cNvPr>
          <p:cNvCxnSpPr>
            <a:cxnSpLocks/>
          </p:cNvCxnSpPr>
          <p:nvPr/>
        </p:nvCxnSpPr>
        <p:spPr>
          <a:xfrm>
            <a:off x="581692" y="187960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98662A-2E55-4884-AC36-334A467FA32F}"/>
              </a:ext>
            </a:extLst>
          </p:cNvPr>
          <p:cNvGraphicFramePr>
            <a:graphicFrameLocks noGrp="1"/>
          </p:cNvGraphicFramePr>
          <p:nvPr/>
        </p:nvGraphicFramePr>
        <p:xfrm>
          <a:off x="3079994" y="1838660"/>
          <a:ext cx="8886389" cy="4135324"/>
        </p:xfrm>
        <a:graphic>
          <a:graphicData uri="http://schemas.openxmlformats.org/drawingml/2006/table">
            <a:tbl>
              <a:tblPr firstRow="1" bandRow="1"/>
              <a:tblGrid>
                <a:gridCol w="1274292">
                  <a:extLst>
                    <a:ext uri="{9D8B030D-6E8A-4147-A177-3AD203B41FA5}">
                      <a16:colId xmlns:a16="http://schemas.microsoft.com/office/drawing/2014/main" val="1521739244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577967059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09074853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874026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069898244"/>
                    </a:ext>
                  </a:extLst>
                </a:gridCol>
                <a:gridCol w="1296088">
                  <a:extLst>
                    <a:ext uri="{9D8B030D-6E8A-4147-A177-3AD203B41FA5}">
                      <a16:colId xmlns:a16="http://schemas.microsoft.com/office/drawing/2014/main" val="3567750941"/>
                    </a:ext>
                  </a:extLst>
                </a:gridCol>
                <a:gridCol w="1729495">
                  <a:extLst>
                    <a:ext uri="{9D8B030D-6E8A-4147-A177-3AD203B41FA5}">
                      <a16:colId xmlns:a16="http://schemas.microsoft.com/office/drawing/2014/main" val="1145999184"/>
                    </a:ext>
                  </a:extLst>
                </a:gridCol>
              </a:tblGrid>
              <a:tr h="6636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Customer Name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Car Plate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Make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Model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Last Online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Manage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9501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Mr</a:t>
                      </a: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Joshua Beng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SHK 9932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AMG GT 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3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40977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</a:t>
                      </a:r>
                    </a:p>
                    <a:p>
                      <a:r>
                        <a:rPr lang="en-SG" sz="1400" dirty="0"/>
                        <a:t>John Hua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SBQ 7788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S65 AMG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7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0975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Mrs</a:t>
                      </a:r>
                    </a:p>
                    <a:p>
                      <a:r>
                        <a:rPr lang="en-SG" sz="1400" dirty="0"/>
                        <a:t>Cheryl Lim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SBR 8160 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 220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13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83804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Ms</a:t>
                      </a:r>
                    </a:p>
                    <a:p>
                      <a:r>
                        <a:rPr lang="en-SG" sz="1400" dirty="0"/>
                        <a:t>Penny Low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SNE 1331 X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 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GLC Coupe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4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94156"/>
                  </a:ext>
                </a:extLst>
              </a:tr>
              <a:tr h="7070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 </a:t>
                      </a:r>
                    </a:p>
                    <a:p>
                      <a:r>
                        <a:rPr lang="en-SG" sz="1400" dirty="0"/>
                        <a:t>Ben Tong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SJX 9094 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CLA45 AMG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273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739980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B973E97-8107-42EA-8D28-33F876619D9A}"/>
              </a:ext>
            </a:extLst>
          </p:cNvPr>
          <p:cNvSpPr/>
          <p:nvPr/>
        </p:nvSpPr>
        <p:spPr>
          <a:xfrm>
            <a:off x="3002313" y="1268720"/>
            <a:ext cx="9011473" cy="5019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694E3C-CCCE-4EEF-9AF1-1A43BBC7D793}"/>
              </a:ext>
            </a:extLst>
          </p:cNvPr>
          <p:cNvSpPr/>
          <p:nvPr/>
        </p:nvSpPr>
        <p:spPr>
          <a:xfrm>
            <a:off x="11003163" y="1356366"/>
            <a:ext cx="963219" cy="35414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kumimoji="0" lang="en-SG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48C05-E3DD-41D3-BC02-555D3AD38C59}"/>
              </a:ext>
            </a:extLst>
          </p:cNvPr>
          <p:cNvSpPr/>
          <p:nvPr/>
        </p:nvSpPr>
        <p:spPr>
          <a:xfrm>
            <a:off x="9844891" y="1356367"/>
            <a:ext cx="1285814" cy="3541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6" descr="Mercedes-Benz AMG GT S 4.0 (A) Price in Singapore, Ratings, Reviews, Specs  | Droom Discovery">
            <a:extLst>
              <a:ext uri="{FF2B5EF4-FFF2-40B4-BE49-F238E27FC236}">
                <a16:creationId xmlns:a16="http://schemas.microsoft.com/office/drawing/2014/main" id="{DEF02898-F7EB-448D-A147-2F6E1DA6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2527090"/>
            <a:ext cx="1168027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ercedes-Benz GLC Coupé: designo paint finishes">
            <a:extLst>
              <a:ext uri="{FF2B5EF4-FFF2-40B4-BE49-F238E27FC236}">
                <a16:creationId xmlns:a16="http://schemas.microsoft.com/office/drawing/2014/main" id="{A229DA4F-4173-4D94-A220-42B955E39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5031" r="4620" b="11798"/>
          <a:stretch/>
        </p:blipFill>
        <p:spPr bwMode="auto">
          <a:xfrm>
            <a:off x="3142747" y="4551445"/>
            <a:ext cx="1084445" cy="49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F764E72-D222-4B88-8E0D-44338BF2E602}"/>
              </a:ext>
            </a:extLst>
          </p:cNvPr>
          <p:cNvSpPr txBox="1"/>
          <p:nvPr/>
        </p:nvSpPr>
        <p:spPr>
          <a:xfrm>
            <a:off x="7159414" y="1356366"/>
            <a:ext cx="236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Filter by: Mercedes-Benz</a:t>
            </a:r>
          </a:p>
        </p:txBody>
      </p:sp>
      <p:pic>
        <p:nvPicPr>
          <p:cNvPr id="36" name="Picture 2" descr="MERCEDES BENZ SCLASS, S65 AMG LONG catalog - reviews, pics, specs and  prices | Goo-net Exchange">
            <a:extLst>
              <a:ext uri="{FF2B5EF4-FFF2-40B4-BE49-F238E27FC236}">
                <a16:creationId xmlns:a16="http://schemas.microsoft.com/office/drawing/2014/main" id="{0886C713-AE15-4689-82A1-9BC6BA64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3299509"/>
            <a:ext cx="1084445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2022 A 220 Sedan | Mercedes-Benz USA">
            <a:extLst>
              <a:ext uri="{FF2B5EF4-FFF2-40B4-BE49-F238E27FC236}">
                <a16:creationId xmlns:a16="http://schemas.microsoft.com/office/drawing/2014/main" id="{117F40A8-C339-4039-8562-73F7ACF2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98" y="3880244"/>
            <a:ext cx="962342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The new Mercedes-Benz CLA45 S Coupe AMG 4Matic+ Plus in Singapore">
            <a:extLst>
              <a:ext uri="{FF2B5EF4-FFF2-40B4-BE49-F238E27FC236}">
                <a16:creationId xmlns:a16="http://schemas.microsoft.com/office/drawing/2014/main" id="{CBD8C59F-5C7C-4378-A7C0-1BE3EF33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09" y="5170620"/>
            <a:ext cx="1141319" cy="6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4D0EA8-E6B5-42B2-A0E4-1DAD6827D2AA}"/>
              </a:ext>
            </a:extLst>
          </p:cNvPr>
          <p:cNvSpPr/>
          <p:nvPr/>
        </p:nvSpPr>
        <p:spPr>
          <a:xfrm>
            <a:off x="10546691" y="2619091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BF3600-93B1-4EC5-9707-56F218A28612}"/>
              </a:ext>
            </a:extLst>
          </p:cNvPr>
          <p:cNvSpPr/>
          <p:nvPr/>
        </p:nvSpPr>
        <p:spPr>
          <a:xfrm>
            <a:off x="10546690" y="3298712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9B09CF0-1842-457F-A918-CEA47B49DB43}"/>
              </a:ext>
            </a:extLst>
          </p:cNvPr>
          <p:cNvSpPr/>
          <p:nvPr/>
        </p:nvSpPr>
        <p:spPr>
          <a:xfrm>
            <a:off x="10546690" y="3978334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5A371-D9A9-4773-9C6F-90C40A132F34}"/>
              </a:ext>
            </a:extLst>
          </p:cNvPr>
          <p:cNvSpPr/>
          <p:nvPr/>
        </p:nvSpPr>
        <p:spPr>
          <a:xfrm>
            <a:off x="10546690" y="4695485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3" name="Rectangle: Rounded Corners 42">
            <a:hlinkClick r:id="rId14" action="ppaction://hlinksldjump"/>
            <a:extLst>
              <a:ext uri="{FF2B5EF4-FFF2-40B4-BE49-F238E27FC236}">
                <a16:creationId xmlns:a16="http://schemas.microsoft.com/office/drawing/2014/main" id="{C207BC5C-894E-467F-A692-3D8E8823C733}"/>
              </a:ext>
            </a:extLst>
          </p:cNvPr>
          <p:cNvSpPr/>
          <p:nvPr/>
        </p:nvSpPr>
        <p:spPr>
          <a:xfrm>
            <a:off x="10546690" y="5421858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31E17A-58BB-4B95-8530-66015DAB8EF5}"/>
              </a:ext>
            </a:extLst>
          </p:cNvPr>
          <p:cNvCxnSpPr>
            <a:cxnSpLocks/>
          </p:cNvCxnSpPr>
          <p:nvPr/>
        </p:nvCxnSpPr>
        <p:spPr>
          <a:xfrm>
            <a:off x="662698" y="49072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hlinkClick r:id="rId15" action="ppaction://hlinksldjump"/>
            <a:extLst>
              <a:ext uri="{FF2B5EF4-FFF2-40B4-BE49-F238E27FC236}">
                <a16:creationId xmlns:a16="http://schemas.microsoft.com/office/drawing/2014/main" id="{5DC97B54-A807-4147-BF59-F22874015F90}"/>
              </a:ext>
            </a:extLst>
          </p:cNvPr>
          <p:cNvSpPr/>
          <p:nvPr/>
        </p:nvSpPr>
        <p:spPr>
          <a:xfrm>
            <a:off x="4419600" y="2527090"/>
            <a:ext cx="1087120" cy="51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189E7-FA88-4A48-A8CB-5836AB682F0C}"/>
              </a:ext>
            </a:extLst>
          </p:cNvPr>
          <p:cNvSpPr txBox="1"/>
          <p:nvPr/>
        </p:nvSpPr>
        <p:spPr>
          <a:xfrm rot="10800000">
            <a:off x="9188634" y="1200746"/>
            <a:ext cx="497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dirty="0"/>
              <a:t>^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D58C4C-AE0F-4B8B-A0D0-2ED36BCC0C37}"/>
              </a:ext>
            </a:extLst>
          </p:cNvPr>
          <p:cNvSpPr/>
          <p:nvPr/>
        </p:nvSpPr>
        <p:spPr>
          <a:xfrm>
            <a:off x="4655543" y="2966097"/>
            <a:ext cx="5705011" cy="2204524"/>
          </a:xfrm>
          <a:prstGeom prst="roundRect">
            <a:avLst>
              <a:gd name="adj" fmla="val 15284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tx1"/>
                </a:solidFill>
              </a:rPr>
              <a:t>Are you sure you want to delete the </a:t>
            </a:r>
          </a:p>
          <a:p>
            <a:pPr algn="ctr"/>
            <a:r>
              <a:rPr lang="en-SG" sz="2000" b="1" dirty="0">
                <a:solidFill>
                  <a:schemeClr val="tx1"/>
                </a:solidFill>
              </a:rPr>
              <a:t>following account: Mr Ben Tong</a:t>
            </a:r>
          </a:p>
          <a:p>
            <a:pPr algn="ctr"/>
            <a:endParaRPr lang="en-SG" sz="2000" b="1" dirty="0">
              <a:solidFill>
                <a:schemeClr val="tx1"/>
              </a:solidFill>
            </a:endParaRPr>
          </a:p>
          <a:p>
            <a:pPr algn="ctr"/>
            <a:endParaRPr lang="en-SG" sz="2000" b="1" dirty="0">
              <a:solidFill>
                <a:schemeClr val="tx1"/>
              </a:solidFill>
            </a:endParaRPr>
          </a:p>
          <a:p>
            <a:pPr algn="ctr"/>
            <a:endParaRPr lang="en-SG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1A92809-C977-42D1-9E2D-955F3CF5D4A8}"/>
              </a:ext>
            </a:extLst>
          </p:cNvPr>
          <p:cNvSpPr/>
          <p:nvPr/>
        </p:nvSpPr>
        <p:spPr>
          <a:xfrm rot="10800000">
            <a:off x="4655543" y="4551445"/>
            <a:ext cx="5705011" cy="6191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EAA507-2142-4ABA-AD5E-8A42465181D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V="1">
            <a:off x="7508048" y="4551445"/>
            <a:ext cx="0" cy="619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hlinkClick r:id="rId14" action="ppaction://hlinksldjump"/>
            <a:extLst>
              <a:ext uri="{FF2B5EF4-FFF2-40B4-BE49-F238E27FC236}">
                <a16:creationId xmlns:a16="http://schemas.microsoft.com/office/drawing/2014/main" id="{C67AB9FE-A8B1-4177-9BDA-D854BB3AE981}"/>
              </a:ext>
            </a:extLst>
          </p:cNvPr>
          <p:cNvSpPr txBox="1"/>
          <p:nvPr/>
        </p:nvSpPr>
        <p:spPr>
          <a:xfrm>
            <a:off x="7786571" y="4684322"/>
            <a:ext cx="23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CONFIRM</a:t>
            </a:r>
          </a:p>
        </p:txBody>
      </p:sp>
      <p:sp>
        <p:nvSpPr>
          <p:cNvPr id="45" name="TextBox 44">
            <a:hlinkClick r:id="rId6" action="ppaction://hlinksldjump"/>
            <a:extLst>
              <a:ext uri="{FF2B5EF4-FFF2-40B4-BE49-F238E27FC236}">
                <a16:creationId xmlns:a16="http://schemas.microsoft.com/office/drawing/2014/main" id="{4A746D60-F5D1-427A-9A9E-E65A00B10ED4}"/>
              </a:ext>
            </a:extLst>
          </p:cNvPr>
          <p:cNvSpPr txBox="1"/>
          <p:nvPr/>
        </p:nvSpPr>
        <p:spPr>
          <a:xfrm>
            <a:off x="4859719" y="4673159"/>
            <a:ext cx="23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rgbClr val="FF0000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6401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121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Customer Accounts</a:t>
            </a: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 Statistics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8961120" y="944810"/>
            <a:ext cx="294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A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ccounts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Management Accounts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158EF6-8B40-44A7-96F5-C3D970598A19}"/>
              </a:ext>
            </a:extLst>
          </p:cNvPr>
          <p:cNvCxnSpPr>
            <a:cxnSpLocks/>
          </p:cNvCxnSpPr>
          <p:nvPr/>
        </p:nvCxnSpPr>
        <p:spPr>
          <a:xfrm>
            <a:off x="581692" y="187960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98662A-2E55-4884-AC36-334A467FA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82301"/>
              </p:ext>
            </p:extLst>
          </p:nvPr>
        </p:nvGraphicFramePr>
        <p:xfrm>
          <a:off x="3079994" y="1838660"/>
          <a:ext cx="8886389" cy="3428317"/>
        </p:xfrm>
        <a:graphic>
          <a:graphicData uri="http://schemas.openxmlformats.org/drawingml/2006/table">
            <a:tbl>
              <a:tblPr firstRow="1" bandRow="1"/>
              <a:tblGrid>
                <a:gridCol w="1274292">
                  <a:extLst>
                    <a:ext uri="{9D8B030D-6E8A-4147-A177-3AD203B41FA5}">
                      <a16:colId xmlns:a16="http://schemas.microsoft.com/office/drawing/2014/main" val="1521739244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577967059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09074853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87402643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069898244"/>
                    </a:ext>
                  </a:extLst>
                </a:gridCol>
                <a:gridCol w="1296088">
                  <a:extLst>
                    <a:ext uri="{9D8B030D-6E8A-4147-A177-3AD203B41FA5}">
                      <a16:colId xmlns:a16="http://schemas.microsoft.com/office/drawing/2014/main" val="3567750941"/>
                    </a:ext>
                  </a:extLst>
                </a:gridCol>
                <a:gridCol w="1729495">
                  <a:extLst>
                    <a:ext uri="{9D8B030D-6E8A-4147-A177-3AD203B41FA5}">
                      <a16:colId xmlns:a16="http://schemas.microsoft.com/office/drawing/2014/main" val="1145999184"/>
                    </a:ext>
                  </a:extLst>
                </a:gridCol>
              </a:tblGrid>
              <a:tr h="6636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Customer Name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Car Plate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Make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Model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Last Online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dirty="0"/>
                        <a:t>Manage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9501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Mr</a:t>
                      </a: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Joshua Beng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SHK 9932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AMG GT 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3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40977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</a:t>
                      </a:r>
                    </a:p>
                    <a:p>
                      <a:r>
                        <a:rPr lang="en-SG" sz="1400" dirty="0"/>
                        <a:t>John Hua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SBQ 7788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S65 AMG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7 hours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09758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Mrs</a:t>
                      </a:r>
                    </a:p>
                    <a:p>
                      <a:r>
                        <a:rPr lang="en-SG" sz="1400" dirty="0"/>
                        <a:t>Cheryl Lim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SBR 8160 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A 220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13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83804"/>
                  </a:ext>
                </a:extLst>
              </a:tr>
              <a:tr h="6508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Ms</a:t>
                      </a:r>
                    </a:p>
                    <a:p>
                      <a:r>
                        <a:rPr lang="en-SG" sz="1400" dirty="0"/>
                        <a:t>Penny Low</a:t>
                      </a:r>
                    </a:p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SNE 1331 X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Mercedes- Benz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GLC Coupe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SG" sz="1400" dirty="0"/>
                        <a:t>4 days ago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SG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94156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B973E97-8107-42EA-8D28-33F876619D9A}"/>
              </a:ext>
            </a:extLst>
          </p:cNvPr>
          <p:cNvSpPr/>
          <p:nvPr/>
        </p:nvSpPr>
        <p:spPr>
          <a:xfrm>
            <a:off x="3002313" y="1268720"/>
            <a:ext cx="9011473" cy="50196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694E3C-CCCE-4EEF-9AF1-1A43BBC7D793}"/>
              </a:ext>
            </a:extLst>
          </p:cNvPr>
          <p:cNvSpPr/>
          <p:nvPr/>
        </p:nvSpPr>
        <p:spPr>
          <a:xfrm>
            <a:off x="11003163" y="1356366"/>
            <a:ext cx="963219" cy="35414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kumimoji="0" lang="en-SG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48C05-E3DD-41D3-BC02-555D3AD38C59}"/>
              </a:ext>
            </a:extLst>
          </p:cNvPr>
          <p:cNvSpPr/>
          <p:nvPr/>
        </p:nvSpPr>
        <p:spPr>
          <a:xfrm>
            <a:off x="9844891" y="1356367"/>
            <a:ext cx="1285814" cy="3541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6" descr="Mercedes-Benz AMG GT S 4.0 (A) Price in Singapore, Ratings, Reviews, Specs  | Droom Discovery">
            <a:extLst>
              <a:ext uri="{FF2B5EF4-FFF2-40B4-BE49-F238E27FC236}">
                <a16:creationId xmlns:a16="http://schemas.microsoft.com/office/drawing/2014/main" id="{DEF02898-F7EB-448D-A147-2F6E1DA6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2527090"/>
            <a:ext cx="1168027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ercedes-Benz GLC Coupé: designo paint finishes">
            <a:extLst>
              <a:ext uri="{FF2B5EF4-FFF2-40B4-BE49-F238E27FC236}">
                <a16:creationId xmlns:a16="http://schemas.microsoft.com/office/drawing/2014/main" id="{A229DA4F-4173-4D94-A220-42B955E39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5031" r="4620" b="11798"/>
          <a:stretch/>
        </p:blipFill>
        <p:spPr bwMode="auto">
          <a:xfrm>
            <a:off x="3142747" y="4551445"/>
            <a:ext cx="1084445" cy="49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F764E72-D222-4B88-8E0D-44338BF2E602}"/>
              </a:ext>
            </a:extLst>
          </p:cNvPr>
          <p:cNvSpPr txBox="1"/>
          <p:nvPr/>
        </p:nvSpPr>
        <p:spPr>
          <a:xfrm>
            <a:off x="7159414" y="1356366"/>
            <a:ext cx="236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Filter by: Mercedes-Benz</a:t>
            </a:r>
          </a:p>
        </p:txBody>
      </p:sp>
      <p:pic>
        <p:nvPicPr>
          <p:cNvPr id="36" name="Picture 2" descr="MERCEDES BENZ SCLASS, S65 AMG LONG catalog - reviews, pics, specs and  prices | Goo-net Exchange">
            <a:extLst>
              <a:ext uri="{FF2B5EF4-FFF2-40B4-BE49-F238E27FC236}">
                <a16:creationId xmlns:a16="http://schemas.microsoft.com/office/drawing/2014/main" id="{0886C713-AE15-4689-82A1-9BC6BA641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3299509"/>
            <a:ext cx="1084445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2022 A 220 Sedan | Mercedes-Benz USA">
            <a:extLst>
              <a:ext uri="{FF2B5EF4-FFF2-40B4-BE49-F238E27FC236}">
                <a16:creationId xmlns:a16="http://schemas.microsoft.com/office/drawing/2014/main" id="{117F40A8-C339-4039-8562-73F7ACF2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98" y="3880244"/>
            <a:ext cx="962342" cy="54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4D0EA8-E6B5-42B2-A0E4-1DAD6827D2AA}"/>
              </a:ext>
            </a:extLst>
          </p:cNvPr>
          <p:cNvSpPr/>
          <p:nvPr/>
        </p:nvSpPr>
        <p:spPr>
          <a:xfrm>
            <a:off x="10546691" y="2619091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BF3600-93B1-4EC5-9707-56F218A28612}"/>
              </a:ext>
            </a:extLst>
          </p:cNvPr>
          <p:cNvSpPr/>
          <p:nvPr/>
        </p:nvSpPr>
        <p:spPr>
          <a:xfrm>
            <a:off x="10546690" y="3298712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9B09CF0-1842-457F-A918-CEA47B49DB43}"/>
              </a:ext>
            </a:extLst>
          </p:cNvPr>
          <p:cNvSpPr/>
          <p:nvPr/>
        </p:nvSpPr>
        <p:spPr>
          <a:xfrm>
            <a:off x="10546690" y="3978334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5A371-D9A9-4773-9C6F-90C40A132F34}"/>
              </a:ext>
            </a:extLst>
          </p:cNvPr>
          <p:cNvSpPr/>
          <p:nvPr/>
        </p:nvSpPr>
        <p:spPr>
          <a:xfrm>
            <a:off x="10546690" y="4695485"/>
            <a:ext cx="1168027" cy="347006"/>
          </a:xfrm>
          <a:prstGeom prst="roundRect">
            <a:avLst/>
          </a:prstGeom>
          <a:solidFill>
            <a:srgbClr val="FF0000"/>
          </a:solidFill>
          <a:ln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Delete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31E17A-58BB-4B95-8530-66015DAB8EF5}"/>
              </a:ext>
            </a:extLst>
          </p:cNvPr>
          <p:cNvCxnSpPr>
            <a:cxnSpLocks/>
          </p:cNvCxnSpPr>
          <p:nvPr/>
        </p:nvCxnSpPr>
        <p:spPr>
          <a:xfrm>
            <a:off x="662698" y="490728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hlinkClick r:id="rId12" action="ppaction://hlinksldjump"/>
            <a:extLst>
              <a:ext uri="{FF2B5EF4-FFF2-40B4-BE49-F238E27FC236}">
                <a16:creationId xmlns:a16="http://schemas.microsoft.com/office/drawing/2014/main" id="{5DC97B54-A807-4147-BF59-F22874015F90}"/>
              </a:ext>
            </a:extLst>
          </p:cNvPr>
          <p:cNvSpPr/>
          <p:nvPr/>
        </p:nvSpPr>
        <p:spPr>
          <a:xfrm>
            <a:off x="4419600" y="2527090"/>
            <a:ext cx="1087120" cy="51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368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636917" y="145716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3515361" y="3672787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Sign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2997978" y="3059034"/>
            <a:ext cx="264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Not part of us yet?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1" y="1485001"/>
            <a:ext cx="3519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Reset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22" name="Arrow: Right 21">
            <a:hlinkClick r:id="rId14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15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hlinkClick r:id="rId16" action="ppaction://hlinksldjump"/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35278" y="2416764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160138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850299"/>
            <a:ext cx="915924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>
            <a:off x="12030824" y="727275"/>
            <a:ext cx="161175" cy="6130724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842135-79EE-4191-807D-E3CD4BE63F31}"/>
              </a:ext>
            </a:extLst>
          </p:cNvPr>
          <p:cNvSpPr txBox="1"/>
          <p:nvPr/>
        </p:nvSpPr>
        <p:spPr>
          <a:xfrm>
            <a:off x="6243782" y="164191"/>
            <a:ext cx="322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b="1" dirty="0"/>
              <a:t>Mr. Joshua Beng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E38B20-52EB-4116-BEE6-B76023A3F7BB}"/>
              </a:ext>
            </a:extLst>
          </p:cNvPr>
          <p:cNvSpPr/>
          <p:nvPr/>
        </p:nvSpPr>
        <p:spPr>
          <a:xfrm>
            <a:off x="3556000" y="1269999"/>
            <a:ext cx="7955280" cy="5323839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5DD3A521-EE5B-4FFA-AB51-93FFD2DC22CB}"/>
              </a:ext>
            </a:extLst>
          </p:cNvPr>
          <p:cNvSpPr/>
          <p:nvPr/>
        </p:nvSpPr>
        <p:spPr>
          <a:xfrm>
            <a:off x="3552304" y="1270000"/>
            <a:ext cx="7955280" cy="1469177"/>
          </a:xfrm>
          <a:prstGeom prst="round2SameRect">
            <a:avLst>
              <a:gd name="adj1" fmla="val 44370"/>
              <a:gd name="adj2" fmla="val 0"/>
            </a:avLst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5019AD-B6F8-465E-AE0E-55555085F88A}"/>
              </a:ext>
            </a:extLst>
          </p:cNvPr>
          <p:cNvSpPr/>
          <p:nvPr/>
        </p:nvSpPr>
        <p:spPr>
          <a:xfrm>
            <a:off x="4089070" y="2197529"/>
            <a:ext cx="817156" cy="782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D5D97A-D0F2-4ABD-B0AF-8CAEE562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58" y="2080837"/>
            <a:ext cx="980464" cy="980464"/>
          </a:xfrm>
          <a:prstGeom prst="ellipse">
            <a:avLst/>
          </a:prstGeom>
          <a:ln w="2222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44FB-7FAC-4F41-8975-3F5F3CBF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20" y="3777509"/>
            <a:ext cx="1554480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82ED0C-BC61-47E4-9117-B69709121613}"/>
              </a:ext>
            </a:extLst>
          </p:cNvPr>
          <p:cNvSpPr txBox="1"/>
          <p:nvPr/>
        </p:nvSpPr>
        <p:spPr>
          <a:xfrm>
            <a:off x="5181600" y="2052281"/>
            <a:ext cx="4660208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3500" b="1" dirty="0">
                <a:solidFill>
                  <a:schemeClr val="bg1"/>
                </a:solidFill>
              </a:rPr>
              <a:t>Mr. Beng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9E775D-F0CE-4CF8-A296-6AD8FAC5F15F}"/>
              </a:ext>
            </a:extLst>
          </p:cNvPr>
          <p:cNvSpPr/>
          <p:nvPr/>
        </p:nvSpPr>
        <p:spPr>
          <a:xfrm>
            <a:off x="4006272" y="3271519"/>
            <a:ext cx="7051040" cy="2851793"/>
          </a:xfrm>
          <a:prstGeom prst="roundRect">
            <a:avLst>
              <a:gd name="adj" fmla="val 836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900490-B48B-4FDC-9485-78E6A3A1E858}"/>
              </a:ext>
            </a:extLst>
          </p:cNvPr>
          <p:cNvSpPr txBox="1"/>
          <p:nvPr/>
        </p:nvSpPr>
        <p:spPr>
          <a:xfrm>
            <a:off x="4120944" y="472628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EMAIL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51A137-3AF7-4AB6-9D66-1A2F7F848294}"/>
              </a:ext>
            </a:extLst>
          </p:cNvPr>
          <p:cNvSpPr txBox="1"/>
          <p:nvPr/>
        </p:nvSpPr>
        <p:spPr>
          <a:xfrm>
            <a:off x="4120944" y="339954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FIRST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63C195-04BC-455F-AF92-9A2706DCB973}"/>
              </a:ext>
            </a:extLst>
          </p:cNvPr>
          <p:cNvSpPr txBox="1"/>
          <p:nvPr/>
        </p:nvSpPr>
        <p:spPr>
          <a:xfrm>
            <a:off x="7649556" y="3404207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LAST 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32851-C192-4326-8F72-A3959C58F06F}"/>
              </a:ext>
            </a:extLst>
          </p:cNvPr>
          <p:cNvSpPr txBox="1"/>
          <p:nvPr/>
        </p:nvSpPr>
        <p:spPr>
          <a:xfrm>
            <a:off x="4120944" y="4067233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PREFERRED ALIAS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F12600-91C4-4B0D-9D9B-53157B3D04C5}"/>
              </a:ext>
            </a:extLst>
          </p:cNvPr>
          <p:cNvSpPr txBox="1"/>
          <p:nvPr/>
        </p:nvSpPr>
        <p:spPr>
          <a:xfrm>
            <a:off x="4120944" y="5382586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MAKE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77A937-1ABF-4D0E-9E70-FD23987E1ACF}"/>
              </a:ext>
            </a:extLst>
          </p:cNvPr>
          <p:cNvSpPr txBox="1"/>
          <p:nvPr/>
        </p:nvSpPr>
        <p:spPr>
          <a:xfrm>
            <a:off x="7612380" y="5382586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B9B7E-8FDF-4968-B0A8-E5B25E81DC25}"/>
              </a:ext>
            </a:extLst>
          </p:cNvPr>
          <p:cNvSpPr txBox="1"/>
          <p:nvPr/>
        </p:nvSpPr>
        <p:spPr>
          <a:xfrm>
            <a:off x="4303914" y="3720194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Joshua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FA2363-752D-4105-948E-9591B8798FA8}"/>
              </a:ext>
            </a:extLst>
          </p:cNvPr>
          <p:cNvSpPr txBox="1"/>
          <p:nvPr/>
        </p:nvSpPr>
        <p:spPr>
          <a:xfrm>
            <a:off x="4303914" y="439863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Mr.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2B6B48-6CC3-48B6-BB1F-23B9856AA9A9}"/>
              </a:ext>
            </a:extLst>
          </p:cNvPr>
          <p:cNvSpPr txBox="1"/>
          <p:nvPr/>
        </p:nvSpPr>
        <p:spPr>
          <a:xfrm>
            <a:off x="4303914" y="5059420"/>
            <a:ext cx="231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beng992@gmail.com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E389-52B7-4F8E-AD8A-DB677DAB57DA}"/>
              </a:ext>
            </a:extLst>
          </p:cNvPr>
          <p:cNvSpPr txBox="1"/>
          <p:nvPr/>
        </p:nvSpPr>
        <p:spPr>
          <a:xfrm>
            <a:off x="4303914" y="567641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Mercedes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C5ECEB-F052-4734-A252-3AFC48F14EB5}"/>
              </a:ext>
            </a:extLst>
          </p:cNvPr>
          <p:cNvSpPr txBox="1"/>
          <p:nvPr/>
        </p:nvSpPr>
        <p:spPr>
          <a:xfrm>
            <a:off x="7910022" y="5684536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AMG GT 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E9B9B-D89F-4C62-96B0-E28E328A3166}"/>
              </a:ext>
            </a:extLst>
          </p:cNvPr>
          <p:cNvSpPr txBox="1"/>
          <p:nvPr/>
        </p:nvSpPr>
        <p:spPr>
          <a:xfrm>
            <a:off x="7910022" y="3720194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Beng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AC8A28-FA58-47E4-9F54-F1DD8889FB26}"/>
              </a:ext>
            </a:extLst>
          </p:cNvPr>
          <p:cNvSpPr/>
          <p:nvPr/>
        </p:nvSpPr>
        <p:spPr>
          <a:xfrm>
            <a:off x="4887446" y="2757722"/>
            <a:ext cx="220288" cy="2102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7B27B7-B72E-46DB-BB17-C050F3D0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89602" y="2719615"/>
            <a:ext cx="284108" cy="284108"/>
          </a:xfrm>
          <a:prstGeom prst="rect">
            <a:avLst/>
          </a:prstGeom>
          <a:ln>
            <a:noFill/>
          </a:ln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4FEDB3CC-8C9C-4E0B-AEC7-CFC2E0AEBD0F}"/>
              </a:ext>
            </a:extLst>
          </p:cNvPr>
          <p:cNvSpPr txBox="1"/>
          <p:nvPr/>
        </p:nvSpPr>
        <p:spPr>
          <a:xfrm>
            <a:off x="142240" y="138968"/>
            <a:ext cx="1788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500" b="1" dirty="0">
                <a:solidFill>
                  <a:schemeClr val="bg1"/>
                </a:solidFill>
              </a:rPr>
              <a:t>&lt; Back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30DD22-548C-41B7-BC84-9609B0982879}"/>
              </a:ext>
            </a:extLst>
          </p:cNvPr>
          <p:cNvSpPr txBox="1"/>
          <p:nvPr/>
        </p:nvSpPr>
        <p:spPr>
          <a:xfrm>
            <a:off x="7589128" y="4061655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CAR PLATE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6FCBC9-F164-4780-88DC-3A91D4BB089E}"/>
              </a:ext>
            </a:extLst>
          </p:cNvPr>
          <p:cNvSpPr txBox="1"/>
          <p:nvPr/>
        </p:nvSpPr>
        <p:spPr>
          <a:xfrm>
            <a:off x="7886770" y="4363605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SHK 9932 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63BB2D-B1EF-4AD3-BA5E-0883656D2A01}"/>
              </a:ext>
            </a:extLst>
          </p:cNvPr>
          <p:cNvSpPr txBox="1"/>
          <p:nvPr/>
        </p:nvSpPr>
        <p:spPr>
          <a:xfrm>
            <a:off x="7612380" y="4732509"/>
            <a:ext cx="205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  <a:latin typeface="Corbel Light" panose="020B0303020204020204" pitchFamily="34" charset="0"/>
              </a:rPr>
              <a:t>PHONE NUMBER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3AEACB-C17E-4414-AA97-5F52B5AA2202}"/>
              </a:ext>
            </a:extLst>
          </p:cNvPr>
          <p:cNvSpPr txBox="1"/>
          <p:nvPr/>
        </p:nvSpPr>
        <p:spPr>
          <a:xfrm>
            <a:off x="7910022" y="5034459"/>
            <a:ext cx="15544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1">
                    <a:lumMod val="85000"/>
                  </a:schemeClr>
                </a:solidFill>
              </a:rPr>
              <a:t>9983 3246</a:t>
            </a:r>
          </a:p>
        </p:txBody>
      </p:sp>
    </p:spTree>
    <p:extLst>
      <p:ext uri="{BB962C8B-B14F-4D97-AF65-F5344CB8AC3E}">
        <p14:creationId xmlns:p14="http://schemas.microsoft.com/office/powerpoint/2010/main" val="50829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E89C2A-81D5-4308-BB84-29B484976C1E}"/>
              </a:ext>
            </a:extLst>
          </p:cNvPr>
          <p:cNvSpPr/>
          <p:nvPr/>
        </p:nvSpPr>
        <p:spPr>
          <a:xfrm>
            <a:off x="0" y="0"/>
            <a:ext cx="303276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57EC3-18FE-4062-B7CF-A6ED49D5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34087" y="196348"/>
            <a:ext cx="523258" cy="523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2A70A-01DE-4561-8B71-FC2824E47D66}"/>
              </a:ext>
            </a:extLst>
          </p:cNvPr>
          <p:cNvSpPr txBox="1"/>
          <p:nvPr/>
        </p:nvSpPr>
        <p:spPr>
          <a:xfrm>
            <a:off x="757345" y="262160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Company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D67C6-0F87-4D67-B8B4-C9927E4710EC}"/>
              </a:ext>
            </a:extLst>
          </p:cNvPr>
          <p:cNvSpPr txBox="1"/>
          <p:nvPr/>
        </p:nvSpPr>
        <p:spPr>
          <a:xfrm>
            <a:off x="348012" y="1317971"/>
            <a:ext cx="21215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Navigation</a:t>
            </a:r>
          </a:p>
          <a:p>
            <a:r>
              <a:rPr lang="en-SG" dirty="0">
                <a:solidFill>
                  <a:schemeClr val="bg1"/>
                </a:solidFill>
              </a:rPr>
              <a:t>       </a:t>
            </a:r>
            <a:r>
              <a:rPr lang="en-SG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br>
              <a:rPr lang="en-SG" dirty="0">
                <a:solidFill>
                  <a:schemeClr val="bg1"/>
                </a:solidFill>
              </a:rPr>
            </a:b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Products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Customer Accounts</a:t>
            </a: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 Accounts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     </a:t>
            </a:r>
            <a:r>
              <a:rPr lang="en-SG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Account Statistics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Services</a:t>
            </a:r>
          </a:p>
          <a:p>
            <a:r>
              <a:rPr lang="en-SG" dirty="0">
                <a:solidFill>
                  <a:schemeClr val="bg1"/>
                </a:solidFill>
              </a:rPr>
              <a:t>Events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1CEF1-A6C4-4EC5-A6D2-0A1203AFAA0F}"/>
              </a:ext>
            </a:extLst>
          </p:cNvPr>
          <p:cNvSpPr/>
          <p:nvPr/>
        </p:nvSpPr>
        <p:spPr>
          <a:xfrm>
            <a:off x="6034268" y="196348"/>
            <a:ext cx="1407630" cy="3950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Search</a:t>
            </a:r>
            <a:endParaRPr lang="en-SG" sz="12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15602-75FA-457F-965C-C3412D1A03E8}"/>
              </a:ext>
            </a:extLst>
          </p:cNvPr>
          <p:cNvSpPr/>
          <p:nvPr/>
        </p:nvSpPr>
        <p:spPr>
          <a:xfrm>
            <a:off x="3556018" y="191761"/>
            <a:ext cx="2478250" cy="395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1AD44-B143-4F21-9865-67E90A8537E7}"/>
              </a:ext>
            </a:extLst>
          </p:cNvPr>
          <p:cNvSpPr/>
          <p:nvPr/>
        </p:nvSpPr>
        <p:spPr>
          <a:xfrm>
            <a:off x="10455895" y="155211"/>
            <a:ext cx="486781" cy="4867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3CC150ED-3155-4428-9CB2-915E79CE0049}"/>
              </a:ext>
            </a:extLst>
          </p:cNvPr>
          <p:cNvSpPr txBox="1"/>
          <p:nvPr/>
        </p:nvSpPr>
        <p:spPr>
          <a:xfrm>
            <a:off x="10915240" y="213567"/>
            <a:ext cx="82947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6A3CF-D526-43E3-813E-FB105734757D}"/>
              </a:ext>
            </a:extLst>
          </p:cNvPr>
          <p:cNvCxnSpPr/>
          <p:nvPr/>
        </p:nvCxnSpPr>
        <p:spPr>
          <a:xfrm>
            <a:off x="3032760" y="717547"/>
            <a:ext cx="9159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B78474-8396-42B5-92F7-37EB15573B5D}"/>
              </a:ext>
            </a:extLst>
          </p:cNvPr>
          <p:cNvGrpSpPr/>
          <p:nvPr/>
        </p:nvGrpSpPr>
        <p:grpSpPr>
          <a:xfrm rot="16200000">
            <a:off x="7531794" y="2197792"/>
            <a:ext cx="161175" cy="9159240"/>
            <a:chOff x="12013904" y="659756"/>
            <a:chExt cx="177942" cy="6198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69FA1F-5A53-4E5B-9AC0-68B3C0D67313}"/>
                </a:ext>
              </a:extLst>
            </p:cNvPr>
            <p:cNvSpPr/>
            <p:nvPr/>
          </p:nvSpPr>
          <p:spPr>
            <a:xfrm>
              <a:off x="12013904" y="659756"/>
              <a:ext cx="175550" cy="6198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2B9B571F-1B18-4E14-9BB6-83A59B60A02A}"/>
                </a:ext>
              </a:extLst>
            </p:cNvPr>
            <p:cNvSpPr/>
            <p:nvPr/>
          </p:nvSpPr>
          <p:spPr>
            <a:xfrm>
              <a:off x="12049863" y="694797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BC957464-C747-4370-98B4-C2541208EE22}"/>
                </a:ext>
              </a:extLst>
            </p:cNvPr>
            <p:cNvSpPr/>
            <p:nvPr/>
          </p:nvSpPr>
          <p:spPr>
            <a:xfrm rot="10800000">
              <a:off x="12049863" y="6723993"/>
              <a:ext cx="103632" cy="893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ABABA7-E2DB-47C7-B3FC-13E9DB34E8A9}"/>
                </a:ext>
              </a:extLst>
            </p:cNvPr>
            <p:cNvSpPr/>
            <p:nvPr/>
          </p:nvSpPr>
          <p:spPr>
            <a:xfrm>
              <a:off x="12013904" y="847343"/>
              <a:ext cx="177942" cy="46292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296B98B-0A7F-4D61-92E5-BC45FA293425}"/>
              </a:ext>
            </a:extLst>
          </p:cNvPr>
          <p:cNvSpPr txBox="1"/>
          <p:nvPr/>
        </p:nvSpPr>
        <p:spPr>
          <a:xfrm>
            <a:off x="8961120" y="944810"/>
            <a:ext cx="294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A</a:t>
            </a:r>
            <a:r>
              <a:rPr lang="en-SG" sz="1000" dirty="0">
                <a:latin typeface="Arial" panose="020B0604020202020204" pitchFamily="34" charset="0"/>
                <a:cs typeface="Arial" panose="020B0604020202020204" pitchFamily="34" charset="0"/>
              </a:rPr>
              <a:t>ccounts</a:t>
            </a:r>
            <a:r>
              <a:rPr lang="en-SG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&gt;   Account Statistics</a:t>
            </a:r>
            <a:endParaRPr lang="en-SG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158EF6-8B40-44A7-96F5-C3D970598A19}"/>
              </a:ext>
            </a:extLst>
          </p:cNvPr>
          <p:cNvCxnSpPr>
            <a:cxnSpLocks/>
          </p:cNvCxnSpPr>
          <p:nvPr/>
        </p:nvCxnSpPr>
        <p:spPr>
          <a:xfrm>
            <a:off x="581692" y="187960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F5CA21-7242-483F-8FFE-EB3B6EE026FF}"/>
              </a:ext>
            </a:extLst>
          </p:cNvPr>
          <p:cNvCxnSpPr>
            <a:cxnSpLocks/>
          </p:cNvCxnSpPr>
          <p:nvPr/>
        </p:nvCxnSpPr>
        <p:spPr>
          <a:xfrm>
            <a:off x="581692" y="4632960"/>
            <a:ext cx="2090114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D0B589B-F243-4E7F-80A7-7B76EEE4C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78303"/>
              </p:ext>
            </p:extLst>
          </p:nvPr>
        </p:nvGraphicFramePr>
        <p:xfrm>
          <a:off x="3380772" y="1726070"/>
          <a:ext cx="8128000" cy="4517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FFE00D-7281-46DB-A116-F6AD05F70863}"/>
              </a:ext>
            </a:extLst>
          </p:cNvPr>
          <p:cNvCxnSpPr>
            <a:cxnSpLocks/>
          </p:cNvCxnSpPr>
          <p:nvPr/>
        </p:nvCxnSpPr>
        <p:spPr>
          <a:xfrm>
            <a:off x="11466223" y="6014720"/>
            <a:ext cx="725777" cy="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3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94566" y="147108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1" y="1485001"/>
            <a:ext cx="3519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Reset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14688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14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35278" y="2416764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4ACD6-BA07-489B-8CFF-628C01C59F81}"/>
              </a:ext>
            </a:extLst>
          </p:cNvPr>
          <p:cNvSpPr txBox="1"/>
          <p:nvPr/>
        </p:nvSpPr>
        <p:spPr>
          <a:xfrm>
            <a:off x="4472264" y="2990581"/>
            <a:ext cx="340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An Email has been sent to your inbox, please click the link provided to verify your email address</a:t>
            </a:r>
          </a:p>
        </p:txBody>
      </p:sp>
    </p:spTree>
    <p:extLst>
      <p:ext uri="{BB962C8B-B14F-4D97-AF65-F5344CB8AC3E}">
        <p14:creationId xmlns:p14="http://schemas.microsoft.com/office/powerpoint/2010/main" val="224206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94566" y="1471082"/>
            <a:ext cx="6960517" cy="46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E8B1-0F6E-462C-A8E8-B0A2AB0F6A08}"/>
              </a:ext>
            </a:extLst>
          </p:cNvPr>
          <p:cNvSpPr txBox="1"/>
          <p:nvPr/>
        </p:nvSpPr>
        <p:spPr>
          <a:xfrm>
            <a:off x="3165242" y="3037840"/>
            <a:ext cx="7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654901" y="1485001"/>
            <a:ext cx="3519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Reset 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22052" y="2431917"/>
            <a:ext cx="217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Email Address</a:t>
            </a:r>
          </a:p>
        </p:txBody>
      </p:sp>
      <p:sp>
        <p:nvSpPr>
          <p:cNvPr id="11" name="Rectangle: Rounded Corners 10">
            <a:hlinkClick r:id="rId13" action="ppaction://hlinksldjump"/>
            <a:extLst>
              <a:ext uri="{FF2B5EF4-FFF2-40B4-BE49-F238E27FC236}">
                <a16:creationId xmlns:a16="http://schemas.microsoft.com/office/drawing/2014/main" id="{5CA39630-A783-4CB9-A1CB-E64C2DC910F3}"/>
              </a:ext>
            </a:extLst>
          </p:cNvPr>
          <p:cNvSpPr/>
          <p:nvPr/>
        </p:nvSpPr>
        <p:spPr>
          <a:xfrm>
            <a:off x="7799755" y="4952701"/>
            <a:ext cx="1452880" cy="39927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dirty="0"/>
          </a:p>
        </p:txBody>
      </p:sp>
      <p:sp>
        <p:nvSpPr>
          <p:cNvPr id="22" name="Arrow: Right 21">
            <a:hlinkClick r:id="rId14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8037349" y="502448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50D08-6F6D-411B-B2B9-EE94C66E3C12}"/>
              </a:ext>
            </a:extLst>
          </p:cNvPr>
          <p:cNvSpPr txBox="1"/>
          <p:nvPr/>
        </p:nvSpPr>
        <p:spPr>
          <a:xfrm>
            <a:off x="2777735" y="2435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20" name="TextBox 19">
            <a:hlinkClick r:id="rId14" action="ppaction://hlinksldjump"/>
            <a:extLst>
              <a:ext uri="{FF2B5EF4-FFF2-40B4-BE49-F238E27FC236}">
                <a16:creationId xmlns:a16="http://schemas.microsoft.com/office/drawing/2014/main" id="{4E4928A9-758B-41C6-8EEC-4666E186E028}"/>
              </a:ext>
            </a:extLst>
          </p:cNvPr>
          <p:cNvSpPr txBox="1"/>
          <p:nvPr/>
        </p:nvSpPr>
        <p:spPr>
          <a:xfrm>
            <a:off x="9252635" y="143700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B7FB28-8E27-4BBE-9EE5-A238D06A4C06}"/>
              </a:ext>
            </a:extLst>
          </p:cNvPr>
          <p:cNvSpPr txBox="1"/>
          <p:nvPr/>
        </p:nvSpPr>
        <p:spPr>
          <a:xfrm>
            <a:off x="6479595" y="2452337"/>
            <a:ext cx="232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u="sng" dirty="0">
                <a:solidFill>
                  <a:schemeClr val="accent1"/>
                </a:solidFill>
              </a:rPr>
              <a:t>Verify Email Address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D4ACD6-BA07-489B-8CFF-628C01C59F81}"/>
              </a:ext>
            </a:extLst>
          </p:cNvPr>
          <p:cNvSpPr txBox="1"/>
          <p:nvPr/>
        </p:nvSpPr>
        <p:spPr>
          <a:xfrm>
            <a:off x="4472264" y="2990581"/>
            <a:ext cx="340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An Email has been sent to your inbox, please click the link provided to verify your email address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22BC16-8DBE-4BA2-9AFD-A258C388633E}"/>
              </a:ext>
            </a:extLst>
          </p:cNvPr>
          <p:cNvSpPr txBox="1"/>
          <p:nvPr/>
        </p:nvSpPr>
        <p:spPr>
          <a:xfrm>
            <a:off x="2834440" y="3701241"/>
            <a:ext cx="185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Enter New 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A2FAB-E548-4D21-90BF-94A96C220DC3}"/>
              </a:ext>
            </a:extLst>
          </p:cNvPr>
          <p:cNvSpPr txBox="1"/>
          <p:nvPr/>
        </p:nvSpPr>
        <p:spPr>
          <a:xfrm>
            <a:off x="2777735" y="3763601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161BA0-4771-44DF-9655-FF6A713F4B15}"/>
              </a:ext>
            </a:extLst>
          </p:cNvPr>
          <p:cNvSpPr txBox="1"/>
          <p:nvPr/>
        </p:nvSpPr>
        <p:spPr>
          <a:xfrm>
            <a:off x="2822052" y="4289626"/>
            <a:ext cx="185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New 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AC7E7-2210-46BA-8797-BBBB37E597AD}"/>
              </a:ext>
            </a:extLst>
          </p:cNvPr>
          <p:cNvSpPr txBox="1"/>
          <p:nvPr/>
        </p:nvSpPr>
        <p:spPr>
          <a:xfrm>
            <a:off x="2777735" y="4285572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21979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70137" y="1452179"/>
            <a:ext cx="3586618" cy="466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7053278" y="3708972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6096000" y="3097175"/>
            <a:ext cx="35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Already have account?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722529" y="1516728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Sign 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32525" y="329679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2816530" y="37444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4586798" y="564330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59058-66F4-4002-B7E8-EE988563DBD9}"/>
              </a:ext>
            </a:extLst>
          </p:cNvPr>
          <p:cNvSpPr txBox="1"/>
          <p:nvPr/>
        </p:nvSpPr>
        <p:spPr>
          <a:xfrm>
            <a:off x="2832525" y="417655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79D67-7B6B-4AFB-9F1D-17AAED5E096B}"/>
              </a:ext>
            </a:extLst>
          </p:cNvPr>
          <p:cNvSpPr txBox="1"/>
          <p:nvPr/>
        </p:nvSpPr>
        <p:spPr>
          <a:xfrm>
            <a:off x="2832525" y="233951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First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80DF42-EB20-4D9F-8486-E9E645067294}"/>
              </a:ext>
            </a:extLst>
          </p:cNvPr>
          <p:cNvSpPr txBox="1"/>
          <p:nvPr/>
        </p:nvSpPr>
        <p:spPr>
          <a:xfrm>
            <a:off x="4467161" y="233716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Last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C1282-64EE-46A5-8446-A86C499CB814}"/>
              </a:ext>
            </a:extLst>
          </p:cNvPr>
          <p:cNvSpPr txBox="1"/>
          <p:nvPr/>
        </p:nvSpPr>
        <p:spPr>
          <a:xfrm>
            <a:off x="2773367" y="3718253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BE3A-DEA1-42CF-8076-A02F20AE880F}"/>
              </a:ext>
            </a:extLst>
          </p:cNvPr>
          <p:cNvSpPr txBox="1"/>
          <p:nvPr/>
        </p:nvSpPr>
        <p:spPr>
          <a:xfrm>
            <a:off x="2773367" y="330673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B95FE-5F46-4FC5-B29E-F2BB81AF95E8}"/>
              </a:ext>
            </a:extLst>
          </p:cNvPr>
          <p:cNvSpPr txBox="1"/>
          <p:nvPr/>
        </p:nvSpPr>
        <p:spPr>
          <a:xfrm>
            <a:off x="2764931" y="417655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33985-ACB2-49C9-9546-672DA9900BEF}"/>
              </a:ext>
            </a:extLst>
          </p:cNvPr>
          <p:cNvSpPr txBox="1"/>
          <p:nvPr/>
        </p:nvSpPr>
        <p:spPr>
          <a:xfrm>
            <a:off x="2777735" y="2329229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170FE-E22B-437C-A447-343F714AD47F}"/>
              </a:ext>
            </a:extLst>
          </p:cNvPr>
          <p:cNvSpPr txBox="1"/>
          <p:nvPr/>
        </p:nvSpPr>
        <p:spPr>
          <a:xfrm>
            <a:off x="4433926" y="2309408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34EAB-6463-4C3E-9E59-1531C6F6B376}"/>
              </a:ext>
            </a:extLst>
          </p:cNvPr>
          <p:cNvSpPr txBox="1"/>
          <p:nvPr/>
        </p:nvSpPr>
        <p:spPr>
          <a:xfrm>
            <a:off x="2801128" y="5339648"/>
            <a:ext cx="224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By signing up, you agree with our </a:t>
            </a:r>
            <a:r>
              <a:rPr lang="en-SG" sz="1200" dirty="0">
                <a:hlinkClick r:id="rId14" action="ppaction://hlinksldjump"/>
              </a:rPr>
              <a:t>Terms and Conditions</a:t>
            </a:r>
            <a:endParaRPr lang="en-SG" sz="1200" dirty="0"/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893BCD87-FEDC-4347-95DC-8D73B28A9DC0}"/>
              </a:ext>
            </a:extLst>
          </p:cNvPr>
          <p:cNvSpPr txBox="1"/>
          <p:nvPr/>
        </p:nvSpPr>
        <p:spPr>
          <a:xfrm>
            <a:off x="9201396" y="150133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45F5-0926-4265-9B13-5BD57529FBD0}"/>
              </a:ext>
            </a:extLst>
          </p:cNvPr>
          <p:cNvSpPr txBox="1"/>
          <p:nvPr/>
        </p:nvSpPr>
        <p:spPr>
          <a:xfrm>
            <a:off x="2786631" y="4722335"/>
            <a:ext cx="294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Do you have a registered car in Singapore?</a:t>
            </a:r>
          </a:p>
        </p:txBody>
      </p:sp>
      <p:sp>
        <p:nvSpPr>
          <p:cNvPr id="49" name="Rectangle 48">
            <a:hlinkClick r:id="rId15" action="ppaction://hlinksldjump"/>
            <a:extLst>
              <a:ext uri="{FF2B5EF4-FFF2-40B4-BE49-F238E27FC236}">
                <a16:creationId xmlns:a16="http://schemas.microsoft.com/office/drawing/2014/main" id="{17BCBC07-3CA6-4BED-B865-855A5BC91FCE}"/>
              </a:ext>
            </a:extLst>
          </p:cNvPr>
          <p:cNvSpPr/>
          <p:nvPr/>
        </p:nvSpPr>
        <p:spPr>
          <a:xfrm>
            <a:off x="5608626" y="4773798"/>
            <a:ext cx="193040" cy="1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2FF9A-7BC3-4DE5-93CA-3A043A8E3EBC}"/>
              </a:ext>
            </a:extLst>
          </p:cNvPr>
          <p:cNvSpPr txBox="1"/>
          <p:nvPr/>
        </p:nvSpPr>
        <p:spPr>
          <a:xfrm>
            <a:off x="2822753" y="283278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Preferred Title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B436-B580-459D-A2F7-2AA9F00A7299}"/>
              </a:ext>
            </a:extLst>
          </p:cNvPr>
          <p:cNvSpPr txBox="1"/>
          <p:nvPr/>
        </p:nvSpPr>
        <p:spPr>
          <a:xfrm>
            <a:off x="3992880" y="2791921"/>
            <a:ext cx="441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/>
              <a:t>Mr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5233D-5005-44E8-A5BB-1272262BE1CA}"/>
              </a:ext>
            </a:extLst>
          </p:cNvPr>
          <p:cNvSpPr/>
          <p:nvPr/>
        </p:nvSpPr>
        <p:spPr>
          <a:xfrm>
            <a:off x="3960934" y="2845476"/>
            <a:ext cx="708015" cy="22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hlinkClick r:id="rId16" action="ppaction://hlinksldjump"/>
            <a:extLst>
              <a:ext uri="{FF2B5EF4-FFF2-40B4-BE49-F238E27FC236}">
                <a16:creationId xmlns:a16="http://schemas.microsoft.com/office/drawing/2014/main" id="{CEBFD176-F88E-439A-850F-1424395372AD}"/>
              </a:ext>
            </a:extLst>
          </p:cNvPr>
          <p:cNvSpPr txBox="1"/>
          <p:nvPr/>
        </p:nvSpPr>
        <p:spPr>
          <a:xfrm rot="10800000">
            <a:off x="4185814" y="2744677"/>
            <a:ext cx="5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60193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70137" y="1452179"/>
            <a:ext cx="3586618" cy="466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7053278" y="3708972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6096000" y="3097175"/>
            <a:ext cx="35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Already have account?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722529" y="1516728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Sign 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32525" y="329679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2816530" y="37444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4586798" y="564330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59058-66F4-4002-B7E8-EE988563DBD9}"/>
              </a:ext>
            </a:extLst>
          </p:cNvPr>
          <p:cNvSpPr txBox="1"/>
          <p:nvPr/>
        </p:nvSpPr>
        <p:spPr>
          <a:xfrm>
            <a:off x="2832525" y="417655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79D67-7B6B-4AFB-9F1D-17AAED5E096B}"/>
              </a:ext>
            </a:extLst>
          </p:cNvPr>
          <p:cNvSpPr txBox="1"/>
          <p:nvPr/>
        </p:nvSpPr>
        <p:spPr>
          <a:xfrm>
            <a:off x="2832525" y="233951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First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80DF42-EB20-4D9F-8486-E9E645067294}"/>
              </a:ext>
            </a:extLst>
          </p:cNvPr>
          <p:cNvSpPr txBox="1"/>
          <p:nvPr/>
        </p:nvSpPr>
        <p:spPr>
          <a:xfrm>
            <a:off x="4467161" y="233716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Last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C1282-64EE-46A5-8446-A86C499CB814}"/>
              </a:ext>
            </a:extLst>
          </p:cNvPr>
          <p:cNvSpPr txBox="1"/>
          <p:nvPr/>
        </p:nvSpPr>
        <p:spPr>
          <a:xfrm>
            <a:off x="2773367" y="3718253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BE3A-DEA1-42CF-8076-A02F20AE880F}"/>
              </a:ext>
            </a:extLst>
          </p:cNvPr>
          <p:cNvSpPr txBox="1"/>
          <p:nvPr/>
        </p:nvSpPr>
        <p:spPr>
          <a:xfrm>
            <a:off x="2773367" y="330673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B95FE-5F46-4FC5-B29E-F2BB81AF95E8}"/>
              </a:ext>
            </a:extLst>
          </p:cNvPr>
          <p:cNvSpPr txBox="1"/>
          <p:nvPr/>
        </p:nvSpPr>
        <p:spPr>
          <a:xfrm>
            <a:off x="2764931" y="417655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33985-ACB2-49C9-9546-672DA9900BEF}"/>
              </a:ext>
            </a:extLst>
          </p:cNvPr>
          <p:cNvSpPr txBox="1"/>
          <p:nvPr/>
        </p:nvSpPr>
        <p:spPr>
          <a:xfrm>
            <a:off x="2777735" y="2329229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170FE-E22B-437C-A447-343F714AD47F}"/>
              </a:ext>
            </a:extLst>
          </p:cNvPr>
          <p:cNvSpPr txBox="1"/>
          <p:nvPr/>
        </p:nvSpPr>
        <p:spPr>
          <a:xfrm>
            <a:off x="4433926" y="2309408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34EAB-6463-4C3E-9E59-1531C6F6B376}"/>
              </a:ext>
            </a:extLst>
          </p:cNvPr>
          <p:cNvSpPr txBox="1"/>
          <p:nvPr/>
        </p:nvSpPr>
        <p:spPr>
          <a:xfrm>
            <a:off x="2801128" y="5339648"/>
            <a:ext cx="224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By signing up, you agree with our </a:t>
            </a:r>
            <a:r>
              <a:rPr lang="en-SG" sz="1200" dirty="0">
                <a:hlinkClick r:id="rId14" action="ppaction://hlinksldjump"/>
              </a:rPr>
              <a:t>Terms and Conditions</a:t>
            </a:r>
            <a:endParaRPr lang="en-SG" sz="1200" dirty="0"/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893BCD87-FEDC-4347-95DC-8D73B28A9DC0}"/>
              </a:ext>
            </a:extLst>
          </p:cNvPr>
          <p:cNvSpPr txBox="1"/>
          <p:nvPr/>
        </p:nvSpPr>
        <p:spPr>
          <a:xfrm>
            <a:off x="9201396" y="150133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45F5-0926-4265-9B13-5BD57529FBD0}"/>
              </a:ext>
            </a:extLst>
          </p:cNvPr>
          <p:cNvSpPr txBox="1"/>
          <p:nvPr/>
        </p:nvSpPr>
        <p:spPr>
          <a:xfrm>
            <a:off x="2786631" y="4722335"/>
            <a:ext cx="294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Do you have a registered car in Singapore?</a:t>
            </a:r>
          </a:p>
        </p:txBody>
      </p:sp>
      <p:sp>
        <p:nvSpPr>
          <p:cNvPr id="49" name="Rectangle 48">
            <a:hlinkClick r:id="rId15" action="ppaction://hlinksldjump"/>
            <a:extLst>
              <a:ext uri="{FF2B5EF4-FFF2-40B4-BE49-F238E27FC236}">
                <a16:creationId xmlns:a16="http://schemas.microsoft.com/office/drawing/2014/main" id="{17BCBC07-3CA6-4BED-B865-855A5BC91FCE}"/>
              </a:ext>
            </a:extLst>
          </p:cNvPr>
          <p:cNvSpPr/>
          <p:nvPr/>
        </p:nvSpPr>
        <p:spPr>
          <a:xfrm>
            <a:off x="5608626" y="4773798"/>
            <a:ext cx="193040" cy="1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2FF9A-7BC3-4DE5-93CA-3A043A8E3EBC}"/>
              </a:ext>
            </a:extLst>
          </p:cNvPr>
          <p:cNvSpPr txBox="1"/>
          <p:nvPr/>
        </p:nvSpPr>
        <p:spPr>
          <a:xfrm>
            <a:off x="2822753" y="283278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Preferred Title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B436-B580-459D-A2F7-2AA9F00A7299}"/>
              </a:ext>
            </a:extLst>
          </p:cNvPr>
          <p:cNvSpPr txBox="1"/>
          <p:nvPr/>
        </p:nvSpPr>
        <p:spPr>
          <a:xfrm>
            <a:off x="3992880" y="2791921"/>
            <a:ext cx="441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/>
              <a:t>Mr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5233D-5005-44E8-A5BB-1272262BE1CA}"/>
              </a:ext>
            </a:extLst>
          </p:cNvPr>
          <p:cNvSpPr/>
          <p:nvPr/>
        </p:nvSpPr>
        <p:spPr>
          <a:xfrm>
            <a:off x="3960934" y="2845476"/>
            <a:ext cx="708015" cy="22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hlinkClick r:id="rId16" action="ppaction://hlinksldjump"/>
            <a:extLst>
              <a:ext uri="{FF2B5EF4-FFF2-40B4-BE49-F238E27FC236}">
                <a16:creationId xmlns:a16="http://schemas.microsoft.com/office/drawing/2014/main" id="{CEBFD176-F88E-439A-850F-1424395372AD}"/>
              </a:ext>
            </a:extLst>
          </p:cNvPr>
          <p:cNvSpPr txBox="1"/>
          <p:nvPr/>
        </p:nvSpPr>
        <p:spPr>
          <a:xfrm rot="10800000">
            <a:off x="4185814" y="2744677"/>
            <a:ext cx="5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^</a:t>
            </a:r>
          </a:p>
        </p:txBody>
      </p:sp>
      <p:sp>
        <p:nvSpPr>
          <p:cNvPr id="4" name="Rectangle 3">
            <a:hlinkClick r:id="rId17" action="ppaction://hlinksldjump"/>
            <a:extLst>
              <a:ext uri="{FF2B5EF4-FFF2-40B4-BE49-F238E27FC236}">
                <a16:creationId xmlns:a16="http://schemas.microsoft.com/office/drawing/2014/main" id="{3B289AD4-205E-4970-B171-4F9F4784DF03}"/>
              </a:ext>
            </a:extLst>
          </p:cNvPr>
          <p:cNvSpPr/>
          <p:nvPr/>
        </p:nvSpPr>
        <p:spPr>
          <a:xfrm>
            <a:off x="4185815" y="3109789"/>
            <a:ext cx="831932" cy="432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300" dirty="0">
                <a:solidFill>
                  <a:schemeClr val="tx1"/>
                </a:solidFill>
              </a:rPr>
              <a:t>Ms</a:t>
            </a:r>
          </a:p>
          <a:p>
            <a:r>
              <a:rPr lang="en-SG" sz="1300" dirty="0">
                <a:solidFill>
                  <a:schemeClr val="tx1"/>
                </a:solidFill>
              </a:rPr>
              <a:t>Mrs</a:t>
            </a:r>
          </a:p>
        </p:txBody>
      </p:sp>
    </p:spTree>
    <p:extLst>
      <p:ext uri="{BB962C8B-B14F-4D97-AF65-F5344CB8AC3E}">
        <p14:creationId xmlns:p14="http://schemas.microsoft.com/office/powerpoint/2010/main" val="199522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70137" y="1452179"/>
            <a:ext cx="3586618" cy="466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7053278" y="3708972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6096000" y="3097175"/>
            <a:ext cx="35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Already have account?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722529" y="1516728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Sign 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32525" y="329679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2816530" y="37444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4586798" y="564330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59058-66F4-4002-B7E8-EE988563DBD9}"/>
              </a:ext>
            </a:extLst>
          </p:cNvPr>
          <p:cNvSpPr txBox="1"/>
          <p:nvPr/>
        </p:nvSpPr>
        <p:spPr>
          <a:xfrm>
            <a:off x="2832525" y="417655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79D67-7B6B-4AFB-9F1D-17AAED5E096B}"/>
              </a:ext>
            </a:extLst>
          </p:cNvPr>
          <p:cNvSpPr txBox="1"/>
          <p:nvPr/>
        </p:nvSpPr>
        <p:spPr>
          <a:xfrm>
            <a:off x="2832525" y="233951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First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80DF42-EB20-4D9F-8486-E9E645067294}"/>
              </a:ext>
            </a:extLst>
          </p:cNvPr>
          <p:cNvSpPr txBox="1"/>
          <p:nvPr/>
        </p:nvSpPr>
        <p:spPr>
          <a:xfrm>
            <a:off x="4467161" y="233716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Last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C1282-64EE-46A5-8446-A86C499CB814}"/>
              </a:ext>
            </a:extLst>
          </p:cNvPr>
          <p:cNvSpPr txBox="1"/>
          <p:nvPr/>
        </p:nvSpPr>
        <p:spPr>
          <a:xfrm>
            <a:off x="2773367" y="3718253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BE3A-DEA1-42CF-8076-A02F20AE880F}"/>
              </a:ext>
            </a:extLst>
          </p:cNvPr>
          <p:cNvSpPr txBox="1"/>
          <p:nvPr/>
        </p:nvSpPr>
        <p:spPr>
          <a:xfrm>
            <a:off x="2773367" y="330673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B95FE-5F46-4FC5-B29E-F2BB81AF95E8}"/>
              </a:ext>
            </a:extLst>
          </p:cNvPr>
          <p:cNvSpPr txBox="1"/>
          <p:nvPr/>
        </p:nvSpPr>
        <p:spPr>
          <a:xfrm>
            <a:off x="2764931" y="417655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33985-ACB2-49C9-9546-672DA9900BEF}"/>
              </a:ext>
            </a:extLst>
          </p:cNvPr>
          <p:cNvSpPr txBox="1"/>
          <p:nvPr/>
        </p:nvSpPr>
        <p:spPr>
          <a:xfrm>
            <a:off x="2777735" y="2329229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170FE-E22B-437C-A447-343F714AD47F}"/>
              </a:ext>
            </a:extLst>
          </p:cNvPr>
          <p:cNvSpPr txBox="1"/>
          <p:nvPr/>
        </p:nvSpPr>
        <p:spPr>
          <a:xfrm>
            <a:off x="4433926" y="2309408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34EAB-6463-4C3E-9E59-1531C6F6B376}"/>
              </a:ext>
            </a:extLst>
          </p:cNvPr>
          <p:cNvSpPr txBox="1"/>
          <p:nvPr/>
        </p:nvSpPr>
        <p:spPr>
          <a:xfrm>
            <a:off x="2801128" y="5339648"/>
            <a:ext cx="224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By signing up, you agree with our </a:t>
            </a:r>
            <a:r>
              <a:rPr lang="en-SG" sz="1200" dirty="0">
                <a:hlinkClick r:id="rId14" action="ppaction://hlinksldjump"/>
              </a:rPr>
              <a:t>Terms and Conditions</a:t>
            </a:r>
            <a:endParaRPr lang="en-SG" sz="1200" dirty="0"/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893BCD87-FEDC-4347-95DC-8D73B28A9DC0}"/>
              </a:ext>
            </a:extLst>
          </p:cNvPr>
          <p:cNvSpPr txBox="1"/>
          <p:nvPr/>
        </p:nvSpPr>
        <p:spPr>
          <a:xfrm>
            <a:off x="9201396" y="150133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45F5-0926-4265-9B13-5BD57529FBD0}"/>
              </a:ext>
            </a:extLst>
          </p:cNvPr>
          <p:cNvSpPr txBox="1"/>
          <p:nvPr/>
        </p:nvSpPr>
        <p:spPr>
          <a:xfrm>
            <a:off x="2786631" y="4722335"/>
            <a:ext cx="294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Do you have a registered car in Singapore?</a:t>
            </a:r>
          </a:p>
        </p:txBody>
      </p:sp>
      <p:sp>
        <p:nvSpPr>
          <p:cNvPr id="49" name="Rectangle 48">
            <a:hlinkClick r:id="rId15" action="ppaction://hlinksldjump"/>
            <a:extLst>
              <a:ext uri="{FF2B5EF4-FFF2-40B4-BE49-F238E27FC236}">
                <a16:creationId xmlns:a16="http://schemas.microsoft.com/office/drawing/2014/main" id="{17BCBC07-3CA6-4BED-B865-855A5BC91FCE}"/>
              </a:ext>
            </a:extLst>
          </p:cNvPr>
          <p:cNvSpPr/>
          <p:nvPr/>
        </p:nvSpPr>
        <p:spPr>
          <a:xfrm>
            <a:off x="5608626" y="4773798"/>
            <a:ext cx="193040" cy="1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2FF9A-7BC3-4DE5-93CA-3A043A8E3EBC}"/>
              </a:ext>
            </a:extLst>
          </p:cNvPr>
          <p:cNvSpPr txBox="1"/>
          <p:nvPr/>
        </p:nvSpPr>
        <p:spPr>
          <a:xfrm>
            <a:off x="2822753" y="283278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Preferred Title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B436-B580-459D-A2F7-2AA9F00A7299}"/>
              </a:ext>
            </a:extLst>
          </p:cNvPr>
          <p:cNvSpPr txBox="1"/>
          <p:nvPr/>
        </p:nvSpPr>
        <p:spPr>
          <a:xfrm>
            <a:off x="3992880" y="2791921"/>
            <a:ext cx="441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/>
              <a:t>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5233D-5005-44E8-A5BB-1272262BE1CA}"/>
              </a:ext>
            </a:extLst>
          </p:cNvPr>
          <p:cNvSpPr/>
          <p:nvPr/>
        </p:nvSpPr>
        <p:spPr>
          <a:xfrm>
            <a:off x="3960934" y="2845476"/>
            <a:ext cx="708015" cy="22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hlinkClick r:id="rId16" action="ppaction://hlinksldjump"/>
            <a:extLst>
              <a:ext uri="{FF2B5EF4-FFF2-40B4-BE49-F238E27FC236}">
                <a16:creationId xmlns:a16="http://schemas.microsoft.com/office/drawing/2014/main" id="{CEBFD176-F88E-439A-850F-1424395372AD}"/>
              </a:ext>
            </a:extLst>
          </p:cNvPr>
          <p:cNvSpPr txBox="1"/>
          <p:nvPr/>
        </p:nvSpPr>
        <p:spPr>
          <a:xfrm rot="10800000">
            <a:off x="4185814" y="2744677"/>
            <a:ext cx="5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^</a:t>
            </a:r>
          </a:p>
        </p:txBody>
      </p:sp>
      <p:sp>
        <p:nvSpPr>
          <p:cNvPr id="4" name="Rectangle 3">
            <a:hlinkClick r:id="rId16" action="ppaction://hlinksldjump"/>
            <a:extLst>
              <a:ext uri="{FF2B5EF4-FFF2-40B4-BE49-F238E27FC236}">
                <a16:creationId xmlns:a16="http://schemas.microsoft.com/office/drawing/2014/main" id="{3B289AD4-205E-4970-B171-4F9F4784DF03}"/>
              </a:ext>
            </a:extLst>
          </p:cNvPr>
          <p:cNvSpPr/>
          <p:nvPr/>
        </p:nvSpPr>
        <p:spPr>
          <a:xfrm>
            <a:off x="4185815" y="3109789"/>
            <a:ext cx="831932" cy="432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300" dirty="0">
                <a:solidFill>
                  <a:schemeClr val="tx1"/>
                </a:solidFill>
              </a:rPr>
              <a:t>Mr</a:t>
            </a:r>
          </a:p>
          <a:p>
            <a:r>
              <a:rPr lang="en-SG" sz="1300" dirty="0">
                <a:solidFill>
                  <a:schemeClr val="tx1"/>
                </a:solidFill>
              </a:rPr>
              <a:t>Mrs</a:t>
            </a:r>
          </a:p>
        </p:txBody>
      </p:sp>
    </p:spTree>
    <p:extLst>
      <p:ext uri="{BB962C8B-B14F-4D97-AF65-F5344CB8AC3E}">
        <p14:creationId xmlns:p14="http://schemas.microsoft.com/office/powerpoint/2010/main" val="327246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1BAAF31-64E2-4852-9637-2BF0AD9469DB}"/>
              </a:ext>
            </a:extLst>
          </p:cNvPr>
          <p:cNvSpPr/>
          <p:nvPr/>
        </p:nvSpPr>
        <p:spPr>
          <a:xfrm>
            <a:off x="0" y="725646"/>
            <a:ext cx="12192000" cy="613235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4285A-348A-44C5-AEFD-5E5F0310B261}"/>
              </a:ext>
            </a:extLst>
          </p:cNvPr>
          <p:cNvSpPr/>
          <p:nvPr/>
        </p:nvSpPr>
        <p:spPr>
          <a:xfrm>
            <a:off x="0" y="-64466"/>
            <a:ext cx="12192000" cy="790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A3E8471D-5695-442D-87F9-ACF446DA5E83}"/>
              </a:ext>
            </a:extLst>
          </p:cNvPr>
          <p:cNvSpPr txBox="1"/>
          <p:nvPr/>
        </p:nvSpPr>
        <p:spPr>
          <a:xfrm>
            <a:off x="1211943" y="184511"/>
            <a:ext cx="99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403D1-1597-4684-AC5C-EBDAFA6FD386}"/>
              </a:ext>
            </a:extLst>
          </p:cNvPr>
          <p:cNvSpPr txBox="1"/>
          <p:nvPr/>
        </p:nvSpPr>
        <p:spPr>
          <a:xfrm>
            <a:off x="4124313" y="183552"/>
            <a:ext cx="132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A635E-99CA-4464-A5CE-008150878671}"/>
              </a:ext>
            </a:extLst>
          </p:cNvPr>
          <p:cNvSpPr txBox="1"/>
          <p:nvPr/>
        </p:nvSpPr>
        <p:spPr>
          <a:xfrm>
            <a:off x="2502342" y="183552"/>
            <a:ext cx="13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3F69D-2CCD-4541-B4FE-4B1F177038E9}"/>
              </a:ext>
            </a:extLst>
          </p:cNvPr>
          <p:cNvSpPr txBox="1"/>
          <p:nvPr/>
        </p:nvSpPr>
        <p:spPr>
          <a:xfrm>
            <a:off x="5750549" y="193195"/>
            <a:ext cx="10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Events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88088-038C-4A87-86FC-28D90938E8C5}"/>
              </a:ext>
            </a:extLst>
          </p:cNvPr>
          <p:cNvSpPr txBox="1"/>
          <p:nvPr/>
        </p:nvSpPr>
        <p:spPr>
          <a:xfrm>
            <a:off x="10996472" y="171795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Cart</a:t>
            </a:r>
            <a:endParaRPr lang="en-S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86690-9D9D-4A4F-B45D-886EEB279CC4}"/>
              </a:ext>
            </a:extLst>
          </p:cNvPr>
          <p:cNvSpPr txBox="1"/>
          <p:nvPr/>
        </p:nvSpPr>
        <p:spPr>
          <a:xfrm>
            <a:off x="9597434" y="1931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Log In</a:t>
            </a:r>
            <a:endParaRPr lang="en-SG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E8F2FD-E250-4BEC-89AF-34F6EC27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10491" y="194252"/>
            <a:ext cx="293432" cy="2934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4F347D-D2C1-4EB0-89E3-11B50C60F9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1903" t="16778" r="31433" b="18062"/>
          <a:stretch/>
        </p:blipFill>
        <p:spPr>
          <a:xfrm>
            <a:off x="11674414" y="167151"/>
            <a:ext cx="344626" cy="3205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F16371-B50B-4222-B9F2-82AB91DB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86487" y="98174"/>
            <a:ext cx="523258" cy="5232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B689B0-54CA-4C10-826C-EAD9984D0745}"/>
              </a:ext>
            </a:extLst>
          </p:cNvPr>
          <p:cNvSpPr txBox="1"/>
          <p:nvPr/>
        </p:nvSpPr>
        <p:spPr>
          <a:xfrm>
            <a:off x="3165242" y="1739419"/>
            <a:ext cx="58536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Bahnschrift" panose="020B0502040204020203" pitchFamily="34" charset="0"/>
              </a:rPr>
              <a:t>Car Dealership</a:t>
            </a:r>
            <a:endParaRPr lang="en-SG" sz="6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0978E-22B4-4867-862B-33CE46F01C5A}"/>
              </a:ext>
            </a:extLst>
          </p:cNvPr>
          <p:cNvSpPr/>
          <p:nvPr/>
        </p:nvSpPr>
        <p:spPr>
          <a:xfrm>
            <a:off x="5205099" y="2888256"/>
            <a:ext cx="2136211" cy="488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Inquire Now</a:t>
            </a:r>
            <a:endParaRPr lang="en-S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radient Background Images | Free Vectors, Stock Photos &amp;amp; PSD">
            <a:extLst>
              <a:ext uri="{FF2B5EF4-FFF2-40B4-BE49-F238E27FC236}">
                <a16:creationId xmlns:a16="http://schemas.microsoft.com/office/drawing/2014/main" id="{939F0CB8-5D7A-484D-AC6A-A0E7F182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093" y="1485002"/>
            <a:ext cx="6925990" cy="461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9FB5DA-63BB-40B0-8F9E-009117EA60AC}"/>
              </a:ext>
            </a:extLst>
          </p:cNvPr>
          <p:cNvSpPr/>
          <p:nvPr/>
        </p:nvSpPr>
        <p:spPr>
          <a:xfrm>
            <a:off x="2570137" y="1452179"/>
            <a:ext cx="3586618" cy="466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7248588B-3BA4-4CF2-9C65-B5ECC3CEDF4F}"/>
              </a:ext>
            </a:extLst>
          </p:cNvPr>
          <p:cNvSpPr/>
          <p:nvPr/>
        </p:nvSpPr>
        <p:spPr>
          <a:xfrm>
            <a:off x="7053278" y="3708972"/>
            <a:ext cx="1605281" cy="3759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Log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4068-4E90-4C7A-B384-1F477426AD2E}"/>
              </a:ext>
            </a:extLst>
          </p:cNvPr>
          <p:cNvSpPr txBox="1"/>
          <p:nvPr/>
        </p:nvSpPr>
        <p:spPr>
          <a:xfrm>
            <a:off x="6096000" y="3097175"/>
            <a:ext cx="35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>
                <a:solidFill>
                  <a:schemeClr val="bg1"/>
                </a:solidFill>
              </a:rPr>
              <a:t>Already have account?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AA029-50BD-44A1-ACC1-37252E0EF588}"/>
              </a:ext>
            </a:extLst>
          </p:cNvPr>
          <p:cNvSpPr txBox="1"/>
          <p:nvPr/>
        </p:nvSpPr>
        <p:spPr>
          <a:xfrm>
            <a:off x="2722529" y="1516728"/>
            <a:ext cx="1986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dirty="0"/>
              <a:t>Sign 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DA5AE-8A76-4F21-9892-E19CCD869711}"/>
              </a:ext>
            </a:extLst>
          </p:cNvPr>
          <p:cNvSpPr txBox="1"/>
          <p:nvPr/>
        </p:nvSpPr>
        <p:spPr>
          <a:xfrm>
            <a:off x="2832525" y="329679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Email 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DA71A-13DF-4564-8356-5A246C2280E9}"/>
              </a:ext>
            </a:extLst>
          </p:cNvPr>
          <p:cNvSpPr txBox="1"/>
          <p:nvPr/>
        </p:nvSpPr>
        <p:spPr>
          <a:xfrm>
            <a:off x="2816530" y="3744432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Password</a:t>
            </a:r>
          </a:p>
        </p:txBody>
      </p:sp>
      <p:sp>
        <p:nvSpPr>
          <p:cNvPr id="22" name="Arrow: Right 21">
            <a:hlinkClick r:id="rId13" action="ppaction://hlinksldjump"/>
            <a:extLst>
              <a:ext uri="{FF2B5EF4-FFF2-40B4-BE49-F238E27FC236}">
                <a16:creationId xmlns:a16="http://schemas.microsoft.com/office/drawing/2014/main" id="{C11C05CB-2470-4D9E-8340-0271248D7B26}"/>
              </a:ext>
            </a:extLst>
          </p:cNvPr>
          <p:cNvSpPr/>
          <p:nvPr/>
        </p:nvSpPr>
        <p:spPr>
          <a:xfrm>
            <a:off x="4586798" y="5643307"/>
            <a:ext cx="1023014" cy="255699"/>
          </a:xfrm>
          <a:prstGeom prst="rightArrow">
            <a:avLst>
              <a:gd name="adj1" fmla="val 35625"/>
              <a:gd name="adj2" fmla="val 1670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59058-66F4-4002-B7E8-EE988563DBD9}"/>
              </a:ext>
            </a:extLst>
          </p:cNvPr>
          <p:cNvSpPr txBox="1"/>
          <p:nvPr/>
        </p:nvSpPr>
        <p:spPr>
          <a:xfrm>
            <a:off x="2832525" y="417655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Confirm Password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79D67-7B6B-4AFB-9F1D-17AAED5E096B}"/>
              </a:ext>
            </a:extLst>
          </p:cNvPr>
          <p:cNvSpPr txBox="1"/>
          <p:nvPr/>
        </p:nvSpPr>
        <p:spPr>
          <a:xfrm>
            <a:off x="2832525" y="2339515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First Name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80DF42-EB20-4D9F-8486-E9E645067294}"/>
              </a:ext>
            </a:extLst>
          </p:cNvPr>
          <p:cNvSpPr txBox="1"/>
          <p:nvPr/>
        </p:nvSpPr>
        <p:spPr>
          <a:xfrm>
            <a:off x="4467161" y="2337166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Last Name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C1282-64EE-46A5-8446-A86C499CB814}"/>
              </a:ext>
            </a:extLst>
          </p:cNvPr>
          <p:cNvSpPr txBox="1"/>
          <p:nvPr/>
        </p:nvSpPr>
        <p:spPr>
          <a:xfrm>
            <a:off x="2773367" y="3718253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91BE3A-DEA1-42CF-8076-A02F20AE880F}"/>
              </a:ext>
            </a:extLst>
          </p:cNvPr>
          <p:cNvSpPr txBox="1"/>
          <p:nvPr/>
        </p:nvSpPr>
        <p:spPr>
          <a:xfrm>
            <a:off x="2773367" y="330673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B95FE-5F46-4FC5-B29E-F2BB81AF95E8}"/>
              </a:ext>
            </a:extLst>
          </p:cNvPr>
          <p:cNvSpPr txBox="1"/>
          <p:nvPr/>
        </p:nvSpPr>
        <p:spPr>
          <a:xfrm>
            <a:off x="2764931" y="4176556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__________________________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33985-ACB2-49C9-9546-672DA9900BEF}"/>
              </a:ext>
            </a:extLst>
          </p:cNvPr>
          <p:cNvSpPr txBox="1"/>
          <p:nvPr/>
        </p:nvSpPr>
        <p:spPr>
          <a:xfrm>
            <a:off x="2777735" y="2329229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170FE-E22B-437C-A447-343F714AD47F}"/>
              </a:ext>
            </a:extLst>
          </p:cNvPr>
          <p:cNvSpPr txBox="1"/>
          <p:nvPr/>
        </p:nvSpPr>
        <p:spPr>
          <a:xfrm>
            <a:off x="4433926" y="2309408"/>
            <a:ext cx="33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34EAB-6463-4C3E-9E59-1531C6F6B376}"/>
              </a:ext>
            </a:extLst>
          </p:cNvPr>
          <p:cNvSpPr txBox="1"/>
          <p:nvPr/>
        </p:nvSpPr>
        <p:spPr>
          <a:xfrm>
            <a:off x="2801128" y="5339648"/>
            <a:ext cx="2247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By signing up, you agree with our </a:t>
            </a:r>
            <a:r>
              <a:rPr lang="en-SG" sz="1200" dirty="0">
                <a:hlinkClick r:id="rId14" action="ppaction://hlinksldjump"/>
              </a:rPr>
              <a:t>Terms and Conditions</a:t>
            </a:r>
            <a:endParaRPr lang="en-SG" sz="1200" dirty="0"/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893BCD87-FEDC-4347-95DC-8D73B28A9DC0}"/>
              </a:ext>
            </a:extLst>
          </p:cNvPr>
          <p:cNvSpPr txBox="1"/>
          <p:nvPr/>
        </p:nvSpPr>
        <p:spPr>
          <a:xfrm>
            <a:off x="9201396" y="1501339"/>
            <a:ext cx="5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45F5-0926-4265-9B13-5BD57529FBD0}"/>
              </a:ext>
            </a:extLst>
          </p:cNvPr>
          <p:cNvSpPr txBox="1"/>
          <p:nvPr/>
        </p:nvSpPr>
        <p:spPr>
          <a:xfrm>
            <a:off x="2786631" y="4722335"/>
            <a:ext cx="294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Do you have a registered car in Singapore?</a:t>
            </a:r>
          </a:p>
        </p:txBody>
      </p:sp>
      <p:sp>
        <p:nvSpPr>
          <p:cNvPr id="49" name="Rectangle 48">
            <a:hlinkClick r:id="rId15" action="ppaction://hlinksldjump"/>
            <a:extLst>
              <a:ext uri="{FF2B5EF4-FFF2-40B4-BE49-F238E27FC236}">
                <a16:creationId xmlns:a16="http://schemas.microsoft.com/office/drawing/2014/main" id="{17BCBC07-3CA6-4BED-B865-855A5BC91FCE}"/>
              </a:ext>
            </a:extLst>
          </p:cNvPr>
          <p:cNvSpPr/>
          <p:nvPr/>
        </p:nvSpPr>
        <p:spPr>
          <a:xfrm>
            <a:off x="5608626" y="4773798"/>
            <a:ext cx="193040" cy="1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2FF9A-7BC3-4DE5-93CA-3A043A8E3EBC}"/>
              </a:ext>
            </a:extLst>
          </p:cNvPr>
          <p:cNvSpPr txBox="1"/>
          <p:nvPr/>
        </p:nvSpPr>
        <p:spPr>
          <a:xfrm>
            <a:off x="2822753" y="2832789"/>
            <a:ext cx="135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Preferred Title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B436-B580-459D-A2F7-2AA9F00A7299}"/>
              </a:ext>
            </a:extLst>
          </p:cNvPr>
          <p:cNvSpPr txBox="1"/>
          <p:nvPr/>
        </p:nvSpPr>
        <p:spPr>
          <a:xfrm>
            <a:off x="3992880" y="2791921"/>
            <a:ext cx="441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/>
              <a:t>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F5233D-5005-44E8-A5BB-1272262BE1CA}"/>
              </a:ext>
            </a:extLst>
          </p:cNvPr>
          <p:cNvSpPr/>
          <p:nvPr/>
        </p:nvSpPr>
        <p:spPr>
          <a:xfrm>
            <a:off x="3960934" y="2845476"/>
            <a:ext cx="708015" cy="22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hlinkClick r:id="rId16" action="ppaction://hlinksldjump"/>
            <a:extLst>
              <a:ext uri="{FF2B5EF4-FFF2-40B4-BE49-F238E27FC236}">
                <a16:creationId xmlns:a16="http://schemas.microsoft.com/office/drawing/2014/main" id="{CEBFD176-F88E-439A-850F-1424395372AD}"/>
              </a:ext>
            </a:extLst>
          </p:cNvPr>
          <p:cNvSpPr txBox="1"/>
          <p:nvPr/>
        </p:nvSpPr>
        <p:spPr>
          <a:xfrm rot="10800000">
            <a:off x="4185814" y="2744677"/>
            <a:ext cx="55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28847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2302</Words>
  <Application>Microsoft Office PowerPoint</Application>
  <PresentationFormat>Widescreen</PresentationFormat>
  <Paragraphs>835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Arial Black</vt:lpstr>
      <vt:lpstr>Bahnschrift</vt:lpstr>
      <vt:lpstr>Bahnschrift Light Condensed</vt:lpstr>
      <vt:lpstr>Calibri</vt:lpstr>
      <vt:lpstr>Calibri Light</vt:lpstr>
      <vt:lpstr>Corbel Light</vt:lpstr>
      <vt:lpstr>Open Sans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TERMS AND CONDITIONS</vt:lpstr>
      <vt:lpstr>TERMS AND CONDITIONS</vt:lpstr>
      <vt:lpstr>TERMS AND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Poon</dc:creator>
  <cp:lastModifiedBy>HO HAO LIN ISAAC</cp:lastModifiedBy>
  <cp:revision>122</cp:revision>
  <dcterms:created xsi:type="dcterms:W3CDTF">2021-12-02T08:26:40Z</dcterms:created>
  <dcterms:modified xsi:type="dcterms:W3CDTF">2021-12-12T14:03:06Z</dcterms:modified>
</cp:coreProperties>
</file>